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1"/>
  </p:notesMasterIdLst>
  <p:sldIdLst>
    <p:sldId id="341" r:id="rId2"/>
    <p:sldId id="286" r:id="rId3"/>
    <p:sldId id="291" r:id="rId4"/>
    <p:sldId id="290" r:id="rId5"/>
    <p:sldId id="257" r:id="rId6"/>
    <p:sldId id="299" r:id="rId7"/>
    <p:sldId id="300" r:id="rId8"/>
    <p:sldId id="298" r:id="rId9"/>
    <p:sldId id="317" r:id="rId10"/>
    <p:sldId id="308" r:id="rId11"/>
    <p:sldId id="342" r:id="rId12"/>
    <p:sldId id="318" r:id="rId13"/>
    <p:sldId id="325" r:id="rId14"/>
    <p:sldId id="336" r:id="rId15"/>
    <p:sldId id="326" r:id="rId16"/>
    <p:sldId id="337" r:id="rId17"/>
    <p:sldId id="327" r:id="rId18"/>
    <p:sldId id="306" r:id="rId19"/>
    <p:sldId id="307" r:id="rId20"/>
    <p:sldId id="320" r:id="rId21"/>
    <p:sldId id="319" r:id="rId22"/>
    <p:sldId id="312" r:id="rId23"/>
    <p:sldId id="313" r:id="rId24"/>
    <p:sldId id="344" r:id="rId25"/>
    <p:sldId id="349" r:id="rId26"/>
    <p:sldId id="350" r:id="rId27"/>
    <p:sldId id="353" r:id="rId28"/>
    <p:sldId id="354" r:id="rId29"/>
    <p:sldId id="356" r:id="rId30"/>
    <p:sldId id="357" r:id="rId31"/>
    <p:sldId id="358" r:id="rId32"/>
    <p:sldId id="335" r:id="rId33"/>
    <p:sldId id="328" r:id="rId34"/>
    <p:sldId id="329" r:id="rId35"/>
    <p:sldId id="330" r:id="rId36"/>
    <p:sldId id="331" r:id="rId37"/>
    <p:sldId id="332" r:id="rId38"/>
    <p:sldId id="333" r:id="rId39"/>
    <p:sldId id="359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9" autoAdjust="0"/>
    <p:restoredTop sz="99821" autoAdjust="0"/>
  </p:normalViewPr>
  <p:slideViewPr>
    <p:cSldViewPr>
      <p:cViewPr varScale="1">
        <p:scale>
          <a:sx n="82" d="100"/>
          <a:sy n="82" d="100"/>
        </p:scale>
        <p:origin x="12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A9E28-A746-4474-B64D-F25D22A70D25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0DB6F-1F11-453D-BBA0-FA15A80B0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0DB6F-1F11-453D-BBA0-FA15A80B081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0DB6F-1F11-453D-BBA0-FA15A80B081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5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err="1">
                <a:solidFill>
                  <a:srgbClr val="0070C0"/>
                </a:solidFill>
                <a:latin typeface="Book Antiqua" pitchFamily="18" charset="0"/>
              </a:rPr>
              <a:t>Чадаананын</a:t>
            </a:r>
            <a:r>
              <a:rPr lang="ru-RU" sz="1600" b="1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Book Antiqua" pitchFamily="18" charset="0"/>
              </a:rPr>
              <a:t>уругларнын</a:t>
            </a:r>
            <a:r>
              <a:rPr lang="ru-RU" sz="1600" b="1" dirty="0">
                <a:solidFill>
                  <a:srgbClr val="0070C0"/>
                </a:solidFill>
                <a:latin typeface="Book Antiqua" pitchFamily="18" charset="0"/>
              </a:rPr>
              <a:t>  уран –</a:t>
            </a:r>
            <a:r>
              <a:rPr lang="ru-RU" sz="1600" b="1" dirty="0" err="1">
                <a:solidFill>
                  <a:srgbClr val="0070C0"/>
                </a:solidFill>
                <a:latin typeface="Book Antiqua" pitchFamily="18" charset="0"/>
              </a:rPr>
              <a:t>чуул</a:t>
            </a:r>
            <a:r>
              <a:rPr lang="ru-RU" sz="1600" b="1" dirty="0">
                <a:solidFill>
                  <a:srgbClr val="0070C0"/>
                </a:solidFill>
                <a:latin typeface="Book Antiqua" pitchFamily="18" charset="0"/>
              </a:rPr>
              <a:t>  </a:t>
            </a:r>
            <a:r>
              <a:rPr lang="ru-RU" sz="1600" b="1" dirty="0" err="1">
                <a:solidFill>
                  <a:srgbClr val="0070C0"/>
                </a:solidFill>
                <a:latin typeface="Book Antiqua" pitchFamily="18" charset="0"/>
              </a:rPr>
              <a:t>школазы</a:t>
            </a:r>
            <a:r>
              <a:rPr lang="ru-RU" sz="1600" b="1" dirty="0">
                <a:solidFill>
                  <a:srgbClr val="0070C0"/>
                </a:solidFill>
                <a:latin typeface="Book Antiqua" pitchFamily="18" charset="0"/>
              </a:rPr>
              <a:t>.</a:t>
            </a:r>
            <a:br>
              <a:rPr lang="ru-RU" sz="1600" b="1" dirty="0">
                <a:solidFill>
                  <a:srgbClr val="0070C0"/>
                </a:solidFill>
                <a:latin typeface="Book Antiqua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Book Antiqua" pitchFamily="18" charset="0"/>
              </a:rPr>
              <a:t>Тыва </a:t>
            </a:r>
            <a:r>
              <a:rPr lang="ru-RU" sz="1600" b="1" dirty="0" err="1">
                <a:solidFill>
                  <a:srgbClr val="0070C0"/>
                </a:solidFill>
                <a:latin typeface="Book Antiqua" pitchFamily="18" charset="0"/>
              </a:rPr>
              <a:t>х</a:t>
            </a:r>
            <a:r>
              <a:rPr lang="ru-RU" sz="1600" b="1" dirty="0" err="1">
                <a:solidFill>
                  <a:srgbClr val="0070C0"/>
                </a:solidFill>
                <a:latin typeface="Constantia"/>
              </a:rPr>
              <a:t>ѳ</a:t>
            </a:r>
            <a:r>
              <a:rPr lang="ru-RU" sz="1600" b="1" dirty="0" err="1">
                <a:solidFill>
                  <a:srgbClr val="0070C0"/>
                </a:solidFill>
                <a:latin typeface="Book Antiqua" pitchFamily="18" charset="0"/>
              </a:rPr>
              <a:t>гжум</a:t>
            </a:r>
            <a:r>
              <a:rPr lang="ru-RU" sz="1600" b="1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Book Antiqua" pitchFamily="18" charset="0"/>
              </a:rPr>
              <a:t>салбыры</a:t>
            </a:r>
            <a:r>
              <a:rPr lang="ru-RU" sz="1600" b="1" dirty="0">
                <a:solidFill>
                  <a:srgbClr val="0070C0"/>
                </a:solidFill>
                <a:latin typeface="Book Antiqua" pitchFamily="18" charset="0"/>
              </a:rPr>
              <a:t>.</a:t>
            </a:r>
            <a:br>
              <a:rPr lang="ru-RU" sz="1600" dirty="0"/>
            </a:br>
            <a:r>
              <a:rPr lang="ru-RU" sz="1600" dirty="0">
                <a:solidFill>
                  <a:schemeClr val="accent1"/>
                </a:solidFill>
              </a:rPr>
              <a:t>2023 г</a:t>
            </a:r>
          </a:p>
        </p:txBody>
      </p:sp>
      <p:pic>
        <p:nvPicPr>
          <p:cNvPr id="5" name="Picture 2" descr="G:\Урок игра Кидис огнун хогжуму\Тув.нац. инстр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650" t="11392" r="7696" b="10488"/>
          <a:stretch>
            <a:fillRect/>
          </a:stretch>
        </p:blipFill>
        <p:spPr bwMode="auto">
          <a:xfrm>
            <a:off x="1259632" y="2797730"/>
            <a:ext cx="6696744" cy="3357586"/>
          </a:xfrm>
          <a:prstGeom prst="rect">
            <a:avLst/>
          </a:prstGeom>
          <a:noFill/>
        </p:spPr>
      </p:pic>
      <p:pic>
        <p:nvPicPr>
          <p:cNvPr id="6" name="Picture 2" descr="G:\Урок игра Кидис огнун хогжуму\Тув.нац. инстр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0650" t="11392" r="7696" b="10488"/>
          <a:stretch>
            <a:fillRect/>
          </a:stretch>
        </p:blipFill>
        <p:spPr bwMode="auto">
          <a:xfrm>
            <a:off x="7750514" y="3367086"/>
            <a:ext cx="45719" cy="342902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4282" y="1935480"/>
            <a:ext cx="8786874" cy="4389120"/>
          </a:xfrm>
        </p:spPr>
        <p:txBody>
          <a:bodyPr/>
          <a:lstStyle/>
          <a:p>
            <a:pPr algn="ctr">
              <a:buNone/>
            </a:pPr>
            <a:r>
              <a:rPr lang="ru-RU" sz="24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ru-RU" sz="2400" b="1" cap="all" dirty="0" err="1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Кидис</a:t>
            </a:r>
            <a:r>
              <a:rPr lang="ru-RU" sz="24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b="1" cap="all" dirty="0" err="1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ѳгнун хѳгжуму</a:t>
            </a:r>
            <a:endParaRPr lang="ru-RU" sz="24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buNone/>
            </a:pPr>
            <a:r>
              <a:rPr lang="ru-RU" sz="2400" dirty="0">
                <a:solidFill>
                  <a:srgbClr val="0070C0"/>
                </a:solidFill>
              </a:rPr>
              <a:t> (</a:t>
            </a:r>
            <a:r>
              <a:rPr lang="ru-RU" sz="2400" dirty="0" err="1">
                <a:solidFill>
                  <a:srgbClr val="0070C0"/>
                </a:solidFill>
              </a:rPr>
              <a:t>оюн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кичээл</a:t>
            </a:r>
            <a:r>
              <a:rPr lang="ru-RU" sz="2400" dirty="0">
                <a:solidFill>
                  <a:srgbClr val="0070C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0" y="571480"/>
            <a:ext cx="9144000" cy="628652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751344"/>
            <a:ext cx="8786874" cy="5159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b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Тыва улус  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хун-буруде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амыдыралга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ажыглап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турар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эт-херекселди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база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херээжен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улустун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каасталга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аймаан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уругларнын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оюнунга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база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хогжум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аялгазын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ритимниг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удээшкиннер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кылырын,янзы-буру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уннер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ундурерин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оралдажып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ажыглап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чораан.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Ылангыя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бичии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чаш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уругларнын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назы-хар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аайы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биле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кандыг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эт-херекселди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канчаар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оюнга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хѳгжѵм херексели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кылдыр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ажыглаарын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сагып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чораан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2844" y="428604"/>
            <a:ext cx="8858312" cy="642939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500042"/>
            <a:ext cx="8786874" cy="5898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Чижээ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бичии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чаш  5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харга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чедир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уругларга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демир-дестен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кылган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хол-будун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кемтедип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ап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болур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чуулдерни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тудуспас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чораан. Чаш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уругларга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хогжум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аялгазын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ундуруп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ойнаарынга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чинчи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чавага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кажык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дизип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каан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ооктер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дээш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оон-даа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ѳске бичии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эт-херексел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каасталга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аймаан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ажыглап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чораан.</a:t>
            </a:r>
            <a:r>
              <a:rPr lang="ru-RU" sz="2400" dirty="0">
                <a:solidFill>
                  <a:srgbClr val="0070C0"/>
                </a:solidFill>
              </a:rPr>
              <a:t> А </a:t>
            </a:r>
            <a:r>
              <a:rPr lang="ru-RU" sz="2400" dirty="0" err="1">
                <a:solidFill>
                  <a:srgbClr val="0070C0"/>
                </a:solidFill>
              </a:rPr>
              <a:t>от-кѳс чушкуур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хачы</a:t>
            </a:r>
            <a:r>
              <a:rPr lang="ru-RU" sz="2400" dirty="0">
                <a:solidFill>
                  <a:srgbClr val="0070C0"/>
                </a:solidFill>
              </a:rPr>
              <a:t>, базар </a:t>
            </a:r>
            <a:r>
              <a:rPr lang="ru-RU" sz="2400" dirty="0" err="1">
                <a:solidFill>
                  <a:srgbClr val="0070C0"/>
                </a:solidFill>
              </a:rPr>
              <a:t>хачы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илбек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бижек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дээн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хевирлиг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чуулдерни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ажыглаарын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хоруп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турган</a:t>
            </a:r>
            <a:r>
              <a:rPr lang="ru-RU" sz="2400" dirty="0">
                <a:solidFill>
                  <a:srgbClr val="0070C0"/>
                </a:solidFill>
              </a:rPr>
              <a:t>. </a:t>
            </a:r>
            <a:r>
              <a:rPr lang="ru-RU" sz="2400" dirty="0" err="1">
                <a:solidFill>
                  <a:srgbClr val="0070C0"/>
                </a:solidFill>
              </a:rPr>
              <a:t>Ажы-тѳл хол-будун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кемдедип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ап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болур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ла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болгай</a:t>
            </a:r>
            <a:r>
              <a:rPr lang="ru-RU" sz="2400" dirty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0" y="357142"/>
            <a:ext cx="9144000" cy="628656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751344"/>
            <a:ext cx="864399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400" dirty="0" err="1">
                <a:solidFill>
                  <a:srgbClr val="0070C0"/>
                </a:solidFill>
              </a:rPr>
              <a:t>Уругларны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хѳгжумге ѳѳредирде 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ажыл-агайга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ажыглаар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херекселдер</a:t>
            </a:r>
            <a:r>
              <a:rPr lang="ru-RU" sz="2400" dirty="0">
                <a:solidFill>
                  <a:srgbClr val="0070C0"/>
                </a:solidFill>
              </a:rPr>
              <a:t>,  </a:t>
            </a:r>
            <a:r>
              <a:rPr lang="ru-RU" sz="2400" dirty="0" err="1">
                <a:solidFill>
                  <a:srgbClr val="0070C0"/>
                </a:solidFill>
              </a:rPr>
              <a:t>колдуунда-ла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оюнга</a:t>
            </a:r>
            <a:r>
              <a:rPr lang="ru-RU" sz="2400" dirty="0">
                <a:solidFill>
                  <a:srgbClr val="0070C0"/>
                </a:solidFill>
              </a:rPr>
              <a:t>  </a:t>
            </a:r>
            <a:r>
              <a:rPr lang="ru-RU" sz="2400" dirty="0" err="1">
                <a:solidFill>
                  <a:srgbClr val="0070C0"/>
                </a:solidFill>
              </a:rPr>
              <a:t>ойнаарак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кылдыр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ажыглаар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херекселдерни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ажыглап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чораан.Оларны</a:t>
            </a:r>
            <a:r>
              <a:rPr lang="ru-RU" sz="2400" dirty="0">
                <a:solidFill>
                  <a:srgbClr val="0070C0"/>
                </a:solidFill>
              </a:rPr>
              <a:t>  </a:t>
            </a:r>
            <a:r>
              <a:rPr lang="ru-RU" sz="2400" dirty="0" err="1">
                <a:solidFill>
                  <a:srgbClr val="0070C0"/>
                </a:solidFill>
              </a:rPr>
              <a:t>ѳгге бичии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уругларны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ойнады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аарак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ол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бугу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херекселдерни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тускай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ритмнер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ажыглап</a:t>
            </a:r>
            <a:r>
              <a:rPr lang="ru-RU" sz="2400" dirty="0">
                <a:solidFill>
                  <a:srgbClr val="0070C0"/>
                </a:solidFill>
              </a:rPr>
              <a:t> сан </a:t>
            </a:r>
            <a:r>
              <a:rPr lang="ru-RU" sz="2400" dirty="0" err="1">
                <a:solidFill>
                  <a:srgbClr val="0070C0"/>
                </a:solidFill>
              </a:rPr>
              <a:t>санаарынга</a:t>
            </a:r>
            <a:r>
              <a:rPr lang="ru-RU" sz="2400" dirty="0">
                <a:solidFill>
                  <a:srgbClr val="0070C0"/>
                </a:solidFill>
              </a:rPr>
              <a:t>  </a:t>
            </a:r>
            <a:r>
              <a:rPr lang="ru-RU" sz="2400" dirty="0" err="1">
                <a:solidFill>
                  <a:srgbClr val="0070C0"/>
                </a:solidFill>
              </a:rPr>
              <a:t>ѳѳредип</a:t>
            </a:r>
            <a:r>
              <a:rPr lang="ru-RU" sz="2400" dirty="0">
                <a:solidFill>
                  <a:srgbClr val="0070C0"/>
                </a:solidFill>
              </a:rPr>
              <a:t>, янзы буру </a:t>
            </a:r>
            <a:r>
              <a:rPr lang="ru-RU" sz="2400" dirty="0" err="1">
                <a:solidFill>
                  <a:srgbClr val="0070C0"/>
                </a:solidFill>
              </a:rPr>
              <a:t>ырларнын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аялгаларынга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ритимниг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уделгези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кылдыр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ажыглап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чораан.Чижээ:Шай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соктаар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согааш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улуг-бичии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кажыктар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дуюглар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шынгырааш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чуулдер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чавага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чинчи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аъттын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териг-херексели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дээш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оон-даа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ѳске чуулдерни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ажыглап</a:t>
            </a:r>
            <a:r>
              <a:rPr lang="ru-RU" sz="2400" dirty="0">
                <a:solidFill>
                  <a:srgbClr val="0070C0"/>
                </a:solidFill>
              </a:rPr>
              <a:t> чораан.</a:t>
            </a:r>
          </a:p>
          <a:p>
            <a:endParaRPr lang="ru-RU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2844" y="642918"/>
            <a:ext cx="8786874" cy="621508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2844" y="889844"/>
            <a:ext cx="88583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dirty="0" err="1">
                <a:solidFill>
                  <a:srgbClr val="0070C0"/>
                </a:solidFill>
              </a:rPr>
              <a:t>Орус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улустун</a:t>
            </a:r>
            <a:r>
              <a:rPr lang="ru-RU" sz="2800" dirty="0">
                <a:solidFill>
                  <a:srgbClr val="0070C0"/>
                </a:solidFill>
              </a:rPr>
              <a:t> «Шумовой оркестр» </a:t>
            </a:r>
            <a:r>
              <a:rPr lang="ru-RU" sz="2800" dirty="0" err="1">
                <a:solidFill>
                  <a:srgbClr val="0070C0"/>
                </a:solidFill>
              </a:rPr>
              <a:t>дижири</a:t>
            </a:r>
            <a:r>
              <a:rPr lang="ru-RU" sz="2800" dirty="0">
                <a:solidFill>
                  <a:srgbClr val="0070C0"/>
                </a:solidFill>
              </a:rPr>
              <a:t> янзы буру </a:t>
            </a:r>
            <a:r>
              <a:rPr lang="ru-RU" sz="2800" dirty="0" err="1">
                <a:solidFill>
                  <a:srgbClr val="0070C0"/>
                </a:solidFill>
              </a:rPr>
              <a:t>ажыл-агайга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ажыглар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териг-херекселдеринден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тургустунган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хогжум</a:t>
            </a:r>
            <a:r>
              <a:rPr lang="ru-RU" sz="2800" dirty="0">
                <a:solidFill>
                  <a:srgbClr val="0070C0"/>
                </a:solidFill>
              </a:rPr>
              <a:t> херекселдери </a:t>
            </a:r>
            <a:r>
              <a:rPr lang="ru-RU" sz="2800" dirty="0" err="1">
                <a:solidFill>
                  <a:srgbClr val="0070C0"/>
                </a:solidFill>
              </a:rPr>
              <a:t>кылдыр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ажыглап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турары</a:t>
            </a:r>
            <a:r>
              <a:rPr lang="ru-RU" sz="2800" dirty="0">
                <a:solidFill>
                  <a:srgbClr val="0070C0"/>
                </a:solidFill>
              </a:rPr>
              <a:t>  </a:t>
            </a:r>
            <a:r>
              <a:rPr lang="ru-RU" sz="2800" dirty="0" err="1">
                <a:solidFill>
                  <a:srgbClr val="0070C0"/>
                </a:solidFill>
              </a:rPr>
              <a:t>дег</a:t>
            </a:r>
            <a:r>
              <a:rPr lang="ru-RU" sz="2800" dirty="0">
                <a:solidFill>
                  <a:srgbClr val="0070C0"/>
                </a:solidFill>
              </a:rPr>
              <a:t>, Тыва </a:t>
            </a:r>
            <a:r>
              <a:rPr lang="ru-RU" sz="2800" dirty="0" err="1">
                <a:solidFill>
                  <a:srgbClr val="0070C0"/>
                </a:solidFill>
              </a:rPr>
              <a:t>чонувус</a:t>
            </a:r>
            <a:r>
              <a:rPr lang="ru-RU" sz="2800" dirty="0">
                <a:solidFill>
                  <a:srgbClr val="0070C0"/>
                </a:solidFill>
              </a:rPr>
              <a:t> база </a:t>
            </a:r>
            <a:r>
              <a:rPr lang="ru-RU" sz="2800" dirty="0" err="1">
                <a:solidFill>
                  <a:srgbClr val="0070C0"/>
                </a:solidFill>
              </a:rPr>
              <a:t>уругларны</a:t>
            </a:r>
            <a:r>
              <a:rPr lang="ru-RU" sz="2800" dirty="0">
                <a:solidFill>
                  <a:srgbClr val="0070C0"/>
                </a:solidFill>
              </a:rPr>
              <a:t>  хогжумге  </a:t>
            </a:r>
            <a:r>
              <a:rPr lang="ru-RU" sz="2800" dirty="0" err="1">
                <a:solidFill>
                  <a:srgbClr val="0070C0"/>
                </a:solidFill>
              </a:rPr>
              <a:t>ойнадырда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огде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турар</a:t>
            </a:r>
            <a:r>
              <a:rPr lang="ru-RU" sz="2800" dirty="0">
                <a:solidFill>
                  <a:srgbClr val="0070C0"/>
                </a:solidFill>
              </a:rPr>
              <a:t>  </a:t>
            </a:r>
            <a:r>
              <a:rPr lang="ru-RU" sz="2800" dirty="0" err="1">
                <a:solidFill>
                  <a:srgbClr val="0070C0"/>
                </a:solidFill>
              </a:rPr>
              <a:t>ажыл-агайга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ажыглаар</a:t>
            </a:r>
            <a:r>
              <a:rPr lang="ru-RU" sz="2800" dirty="0">
                <a:solidFill>
                  <a:srgbClr val="0070C0"/>
                </a:solidFill>
              </a:rPr>
              <a:t>  </a:t>
            </a:r>
            <a:r>
              <a:rPr lang="ru-RU" sz="2800" dirty="0" err="1">
                <a:solidFill>
                  <a:srgbClr val="0070C0"/>
                </a:solidFill>
              </a:rPr>
              <a:t>херекселдерни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ажыглап</a:t>
            </a:r>
            <a:r>
              <a:rPr lang="ru-RU" sz="2800" dirty="0">
                <a:solidFill>
                  <a:srgbClr val="0070C0"/>
                </a:solidFill>
              </a:rPr>
              <a:t>, </a:t>
            </a:r>
            <a:r>
              <a:rPr lang="ru-RU" sz="2800" dirty="0" err="1">
                <a:solidFill>
                  <a:srgbClr val="0070C0"/>
                </a:solidFill>
              </a:rPr>
              <a:t>боттарынын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шаа-биле</a:t>
            </a:r>
            <a:r>
              <a:rPr lang="ru-RU" sz="2800" dirty="0">
                <a:solidFill>
                  <a:srgbClr val="0070C0"/>
                </a:solidFill>
              </a:rPr>
              <a:t>  Тыва </a:t>
            </a:r>
            <a:r>
              <a:rPr lang="ru-RU" sz="2800" dirty="0" err="1">
                <a:solidFill>
                  <a:srgbClr val="0070C0"/>
                </a:solidFill>
              </a:rPr>
              <a:t>улустун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ырларын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ритимниг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уделгени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аялага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аайы</a:t>
            </a:r>
            <a:r>
              <a:rPr lang="ru-RU" sz="2800" dirty="0">
                <a:solidFill>
                  <a:srgbClr val="0070C0"/>
                </a:solidFill>
              </a:rPr>
              <a:t>- биле </a:t>
            </a:r>
            <a:r>
              <a:rPr lang="ru-RU" sz="2800" dirty="0" err="1">
                <a:solidFill>
                  <a:srgbClr val="0070C0"/>
                </a:solidFill>
              </a:rPr>
              <a:t>кылып,янзы-буру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аргалар</a:t>
            </a:r>
            <a:r>
              <a:rPr lang="ru-RU" sz="2800" dirty="0">
                <a:solidFill>
                  <a:srgbClr val="0070C0"/>
                </a:solidFill>
              </a:rPr>
              <a:t>- </a:t>
            </a:r>
            <a:r>
              <a:rPr lang="ru-RU" sz="2800" dirty="0" err="1">
                <a:solidFill>
                  <a:srgbClr val="0070C0"/>
                </a:solidFill>
              </a:rPr>
              <a:t>биле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ырыны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удээрин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оралдажып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чорааннар.Чижээ</a:t>
            </a:r>
            <a:r>
              <a:rPr lang="ru-RU" sz="2800" dirty="0">
                <a:solidFill>
                  <a:srgbClr val="0070C0"/>
                </a:solidFill>
              </a:rPr>
              <a:t>: </a:t>
            </a:r>
            <a:r>
              <a:rPr lang="ru-RU" sz="2800" dirty="0" err="1">
                <a:solidFill>
                  <a:srgbClr val="0070C0"/>
                </a:solidFill>
              </a:rPr>
              <a:t>Аът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дугайында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ырыны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огге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ырладып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ооредип</a:t>
            </a:r>
            <a:r>
              <a:rPr lang="ru-RU" sz="2800" dirty="0">
                <a:solidFill>
                  <a:srgbClr val="0070C0"/>
                </a:solidFill>
              </a:rPr>
              <a:t> ора, </a:t>
            </a:r>
            <a:r>
              <a:rPr lang="ru-RU" sz="2800" dirty="0" err="1">
                <a:solidFill>
                  <a:srgbClr val="0070C0"/>
                </a:solidFill>
              </a:rPr>
              <a:t>аъттын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териг-херекселин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ажыглап</a:t>
            </a:r>
            <a:r>
              <a:rPr lang="ru-RU" sz="2800" dirty="0">
                <a:solidFill>
                  <a:srgbClr val="0070C0"/>
                </a:solidFill>
              </a:rPr>
              <a:t>, </a:t>
            </a:r>
            <a:r>
              <a:rPr lang="ru-RU" sz="2800" dirty="0" err="1">
                <a:solidFill>
                  <a:srgbClr val="0070C0"/>
                </a:solidFill>
              </a:rPr>
              <a:t>ритимниг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уделге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кылдыр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соктап,ойнадып</a:t>
            </a:r>
            <a:r>
              <a:rPr lang="ru-RU" sz="2800" dirty="0">
                <a:solidFill>
                  <a:srgbClr val="0070C0"/>
                </a:solidFill>
              </a:rPr>
              <a:t> чораан.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2844" y="357166"/>
            <a:ext cx="8786874" cy="621508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571480"/>
            <a:ext cx="857256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err="1">
                <a:solidFill>
                  <a:srgbClr val="0070C0"/>
                </a:solidFill>
              </a:rPr>
              <a:t>Эзенги,чуген-чуларнын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демирлеринин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даажы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дускай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ун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ундуруп</a:t>
            </a:r>
            <a:r>
              <a:rPr lang="ru-RU" sz="2800" dirty="0">
                <a:solidFill>
                  <a:srgbClr val="0070C0"/>
                </a:solidFill>
              </a:rPr>
              <a:t>, </a:t>
            </a:r>
            <a:r>
              <a:rPr lang="ru-RU" sz="2800" dirty="0" err="1">
                <a:solidFill>
                  <a:srgbClr val="0070C0"/>
                </a:solidFill>
              </a:rPr>
              <a:t>чараш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ритимнер</a:t>
            </a:r>
            <a:r>
              <a:rPr lang="ru-RU" sz="2800" dirty="0">
                <a:solidFill>
                  <a:srgbClr val="0070C0"/>
                </a:solidFill>
              </a:rPr>
              <a:t>- биле </a:t>
            </a:r>
            <a:r>
              <a:rPr lang="ru-RU" sz="2800" dirty="0" err="1">
                <a:solidFill>
                  <a:srgbClr val="0070C0"/>
                </a:solidFill>
              </a:rPr>
              <a:t>ырынын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уделгезин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каастап</a:t>
            </a:r>
            <a:r>
              <a:rPr lang="ru-RU" sz="2800" dirty="0">
                <a:solidFill>
                  <a:srgbClr val="0070C0"/>
                </a:solidFill>
              </a:rPr>
              <a:t> чораан. </a:t>
            </a:r>
            <a:r>
              <a:rPr lang="ru-RU" sz="2800" dirty="0" err="1">
                <a:solidFill>
                  <a:srgbClr val="0070C0"/>
                </a:solidFill>
              </a:rPr>
              <a:t>Ачазы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игилге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аялганы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ойнаарга,уруглары</a:t>
            </a:r>
            <a:r>
              <a:rPr lang="ru-RU" sz="2800" dirty="0">
                <a:solidFill>
                  <a:srgbClr val="0070C0"/>
                </a:solidFill>
              </a:rPr>
              <a:t> янзы буру </a:t>
            </a:r>
            <a:r>
              <a:rPr lang="ru-RU" sz="2800" dirty="0" err="1">
                <a:solidFill>
                  <a:srgbClr val="0070C0"/>
                </a:solidFill>
              </a:rPr>
              <a:t>териг-херексел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аймаа-биле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ритимниг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уделгени</a:t>
            </a:r>
            <a:r>
              <a:rPr lang="ru-RU" sz="2800" dirty="0">
                <a:solidFill>
                  <a:srgbClr val="0070C0"/>
                </a:solidFill>
              </a:rPr>
              <a:t>  </a:t>
            </a:r>
            <a:r>
              <a:rPr lang="ru-RU" sz="2800" dirty="0" err="1">
                <a:solidFill>
                  <a:srgbClr val="0070C0"/>
                </a:solidFill>
              </a:rPr>
              <a:t>шенеп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ойнап</a:t>
            </a:r>
            <a:r>
              <a:rPr lang="ru-RU" sz="2800" dirty="0">
                <a:solidFill>
                  <a:srgbClr val="0070C0"/>
                </a:solidFill>
              </a:rPr>
              <a:t>, </a:t>
            </a:r>
            <a:r>
              <a:rPr lang="ru-RU" sz="2800" dirty="0" err="1">
                <a:solidFill>
                  <a:srgbClr val="0070C0"/>
                </a:solidFill>
              </a:rPr>
              <a:t>боттары</a:t>
            </a:r>
            <a:r>
              <a:rPr lang="ru-RU" sz="2800" dirty="0">
                <a:solidFill>
                  <a:srgbClr val="0070C0"/>
                </a:solidFill>
              </a:rPr>
              <a:t> янзы буру </a:t>
            </a:r>
            <a:r>
              <a:rPr lang="ru-RU" sz="2800" dirty="0" err="1">
                <a:solidFill>
                  <a:srgbClr val="0070C0"/>
                </a:solidFill>
              </a:rPr>
              <a:t>аялага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удээринин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ритимнерин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ооренип</a:t>
            </a:r>
            <a:r>
              <a:rPr lang="ru-RU" sz="2800" dirty="0">
                <a:solidFill>
                  <a:srgbClr val="0070C0"/>
                </a:solidFill>
              </a:rPr>
              <a:t>, </a:t>
            </a:r>
            <a:r>
              <a:rPr lang="ru-RU" sz="2800" dirty="0" err="1">
                <a:solidFill>
                  <a:srgbClr val="0070C0"/>
                </a:solidFill>
              </a:rPr>
              <a:t>боттары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чогаадып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тып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эгелээр</a:t>
            </a:r>
            <a:r>
              <a:rPr lang="ru-RU" sz="2800" dirty="0">
                <a:solidFill>
                  <a:srgbClr val="0070C0"/>
                </a:solidFill>
              </a:rPr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2844" y="857232"/>
            <a:ext cx="8858312" cy="557216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2844" y="889844"/>
            <a:ext cx="9001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85794"/>
            <a:ext cx="9144000" cy="52629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dirty="0">
                <a:solidFill>
                  <a:srgbClr val="0070C0"/>
                </a:solidFill>
              </a:rPr>
              <a:t>  </a:t>
            </a:r>
            <a:r>
              <a:rPr lang="ru-RU" sz="2400" dirty="0" err="1">
                <a:solidFill>
                  <a:srgbClr val="0070C0"/>
                </a:solidFill>
              </a:rPr>
              <a:t>Чижээ</a:t>
            </a:r>
            <a:r>
              <a:rPr lang="ru-RU" sz="2400" dirty="0">
                <a:solidFill>
                  <a:srgbClr val="0070C0"/>
                </a:solidFill>
              </a:rPr>
              <a:t>: </a:t>
            </a:r>
            <a:r>
              <a:rPr lang="ru-RU" sz="2400" dirty="0" err="1">
                <a:solidFill>
                  <a:srgbClr val="0070C0"/>
                </a:solidFill>
              </a:rPr>
              <a:t>аът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дугайында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ыры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аялгазын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чуген</a:t>
            </a:r>
            <a:r>
              <a:rPr lang="ru-RU" sz="2400" dirty="0">
                <a:solidFill>
                  <a:srgbClr val="0070C0"/>
                </a:solidFill>
              </a:rPr>
              <a:t> –</a:t>
            </a:r>
            <a:r>
              <a:rPr lang="ru-RU" sz="2400" dirty="0" err="1">
                <a:solidFill>
                  <a:srgbClr val="0070C0"/>
                </a:solidFill>
              </a:rPr>
              <a:t>чулар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дуюг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эзенги</a:t>
            </a:r>
            <a:r>
              <a:rPr lang="ru-RU" sz="2400" dirty="0">
                <a:solidFill>
                  <a:srgbClr val="0070C0"/>
                </a:solidFill>
              </a:rPr>
              <a:t> биле </a:t>
            </a:r>
            <a:r>
              <a:rPr lang="ru-RU" sz="2400" dirty="0" err="1">
                <a:solidFill>
                  <a:srgbClr val="0070C0"/>
                </a:solidFill>
              </a:rPr>
              <a:t>удээри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дыка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тааржыыр</a:t>
            </a:r>
            <a:r>
              <a:rPr lang="ru-RU" sz="2400" dirty="0">
                <a:solidFill>
                  <a:srgbClr val="0070C0"/>
                </a:solidFill>
              </a:rPr>
              <a:t>. </a:t>
            </a:r>
            <a:r>
              <a:rPr lang="ru-RU" sz="2400" dirty="0" err="1">
                <a:solidFill>
                  <a:srgbClr val="0070C0"/>
                </a:solidFill>
              </a:rPr>
              <a:t>Аъттын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даваннырынын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даажынын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ритимин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ундурери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дуюгнун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уну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эки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дыналыыр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аъттын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халдып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чоруурунун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даажын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эзенги,чуген-чулар</a:t>
            </a:r>
            <a:r>
              <a:rPr lang="ru-RU" sz="2400" dirty="0">
                <a:solidFill>
                  <a:srgbClr val="0070C0"/>
                </a:solidFill>
              </a:rPr>
              <a:t>- биле </a:t>
            </a:r>
            <a:r>
              <a:rPr lang="ru-RU" sz="2400" dirty="0" err="1">
                <a:solidFill>
                  <a:srgbClr val="0070C0"/>
                </a:solidFill>
              </a:rPr>
              <a:t>ритимин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ундуруп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ойнаары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тааржыыр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болгаш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ырынын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аянын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улам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каастап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турарындан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ыры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бир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тускай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онзагай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чараш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кылдыр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дынналыыр</a:t>
            </a:r>
            <a:r>
              <a:rPr lang="ru-RU" sz="2400" dirty="0">
                <a:solidFill>
                  <a:srgbClr val="0070C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571480"/>
            <a:ext cx="8786874" cy="628652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2844" y="857232"/>
            <a:ext cx="88583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70C0"/>
                </a:solidFill>
              </a:rPr>
              <a:t> Тыва улус, </a:t>
            </a:r>
            <a:r>
              <a:rPr lang="ru-RU" sz="2400" dirty="0" err="1">
                <a:solidFill>
                  <a:srgbClr val="0070C0"/>
                </a:solidFill>
              </a:rPr>
              <a:t>ырынын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езулуг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чараш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аянын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анзы</a:t>
            </a:r>
            <a:r>
              <a:rPr lang="ru-RU" sz="2400" dirty="0">
                <a:solidFill>
                  <a:srgbClr val="0070C0"/>
                </a:solidFill>
              </a:rPr>
              <a:t> –буру </a:t>
            </a:r>
            <a:r>
              <a:rPr lang="ru-RU" sz="2400" dirty="0" err="1">
                <a:solidFill>
                  <a:srgbClr val="0070C0"/>
                </a:solidFill>
              </a:rPr>
              <a:t>дериг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херекселдер</a:t>
            </a:r>
            <a:r>
              <a:rPr lang="ru-RU" sz="2400" dirty="0">
                <a:solidFill>
                  <a:srgbClr val="0070C0"/>
                </a:solidFill>
              </a:rPr>
              <a:t> биле </a:t>
            </a:r>
            <a:r>
              <a:rPr lang="ru-RU" sz="2400" dirty="0" err="1">
                <a:solidFill>
                  <a:srgbClr val="0070C0"/>
                </a:solidFill>
              </a:rPr>
              <a:t>ырынын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аянынга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тааржыыр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териг-херекселди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шилип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ойнадып</a:t>
            </a:r>
            <a:r>
              <a:rPr lang="ru-RU" sz="2400" dirty="0">
                <a:solidFill>
                  <a:srgbClr val="0070C0"/>
                </a:solidFill>
              </a:rPr>
              <a:t> чораан </a:t>
            </a:r>
            <a:r>
              <a:rPr lang="ru-RU" sz="2400" dirty="0" err="1">
                <a:solidFill>
                  <a:srgbClr val="0070C0"/>
                </a:solidFill>
              </a:rPr>
              <a:t>Чижээ</a:t>
            </a:r>
            <a:r>
              <a:rPr lang="ru-RU" sz="2400" dirty="0">
                <a:solidFill>
                  <a:srgbClr val="0070C0"/>
                </a:solidFill>
              </a:rPr>
              <a:t>: </a:t>
            </a:r>
            <a:r>
              <a:rPr lang="ru-RU" sz="2400" dirty="0" err="1">
                <a:solidFill>
                  <a:srgbClr val="0070C0"/>
                </a:solidFill>
              </a:rPr>
              <a:t>оожум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хойюг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уяранчыг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узун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ырларны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тааланчыг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аялгаларны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ритимнин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уделгезин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эмин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эртир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дааш-шимээниг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чуулдер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ажыглавайн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ырынын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аянынга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таарыштыр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шилээш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бичии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уругларга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тутсуп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бээр</a:t>
            </a:r>
            <a:r>
              <a:rPr lang="ru-RU" sz="2400" dirty="0">
                <a:solidFill>
                  <a:srgbClr val="0070C0"/>
                </a:solidFill>
              </a:rPr>
              <a:t> , </a:t>
            </a:r>
            <a:r>
              <a:rPr lang="ru-RU" sz="2400" dirty="0" err="1">
                <a:solidFill>
                  <a:srgbClr val="0070C0"/>
                </a:solidFill>
              </a:rPr>
              <a:t>олары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боттарынын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шаа</a:t>
            </a:r>
            <a:r>
              <a:rPr lang="ru-RU" sz="2400" dirty="0">
                <a:solidFill>
                  <a:srgbClr val="0070C0"/>
                </a:solidFill>
              </a:rPr>
              <a:t>- биле </a:t>
            </a:r>
            <a:r>
              <a:rPr lang="ru-RU" sz="2400" dirty="0" err="1">
                <a:solidFill>
                  <a:srgbClr val="0070C0"/>
                </a:solidFill>
              </a:rPr>
              <a:t>ритим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ундуруп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ойнаарын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оралдажып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эгелээр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оон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чоорту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нарын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ритимнерни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ѳѳредип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ырынын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аянынынын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аайы</a:t>
            </a:r>
            <a:r>
              <a:rPr lang="ru-RU" sz="2400" dirty="0">
                <a:solidFill>
                  <a:srgbClr val="0070C0"/>
                </a:solidFill>
              </a:rPr>
              <a:t>- </a:t>
            </a:r>
            <a:r>
              <a:rPr lang="ru-RU" sz="2400" dirty="0" err="1">
                <a:solidFill>
                  <a:srgbClr val="0070C0"/>
                </a:solidFill>
              </a:rPr>
              <a:t>биле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уделгенин</a:t>
            </a:r>
            <a:r>
              <a:rPr lang="ru-RU" sz="2400" dirty="0">
                <a:solidFill>
                  <a:srgbClr val="0070C0"/>
                </a:solidFill>
              </a:rPr>
              <a:t>         </a:t>
            </a:r>
            <a:r>
              <a:rPr lang="ru-RU" sz="2400" dirty="0" err="1">
                <a:solidFill>
                  <a:srgbClr val="0070C0"/>
                </a:solidFill>
              </a:rPr>
              <a:t>ритимнери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нарыыдап</a:t>
            </a:r>
            <a:r>
              <a:rPr lang="ru-RU" sz="2400" dirty="0">
                <a:solidFill>
                  <a:srgbClr val="0070C0"/>
                </a:solidFill>
              </a:rPr>
              <a:t> бар </a:t>
            </a:r>
            <a:r>
              <a:rPr lang="ru-RU" sz="2400" dirty="0" err="1">
                <a:solidFill>
                  <a:srgbClr val="0070C0"/>
                </a:solidFill>
              </a:rPr>
              <a:t>чыдар</a:t>
            </a:r>
            <a:r>
              <a:rPr lang="ru-RU" sz="2400" dirty="0">
                <a:solidFill>
                  <a:srgbClr val="0070C0"/>
                </a:solidFill>
              </a:rPr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571480"/>
            <a:ext cx="8572560" cy="592935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11715800" y="0"/>
            <a:ext cx="71438" cy="25216133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err="1">
                <a:solidFill>
                  <a:srgbClr val="0070C0"/>
                </a:solidFill>
              </a:rPr>
              <a:t>Шору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ѳзуп келген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уругларга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нарын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аялганы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ойнап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бергеш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уделге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ритимнерни</a:t>
            </a:r>
            <a:r>
              <a:rPr lang="ru-RU" sz="2400" dirty="0">
                <a:solidFill>
                  <a:srgbClr val="0070C0"/>
                </a:solidFill>
              </a:rPr>
              <a:t> база шала </a:t>
            </a:r>
            <a:r>
              <a:rPr lang="ru-RU" sz="2400" dirty="0" err="1">
                <a:solidFill>
                  <a:srgbClr val="0070C0"/>
                </a:solidFill>
              </a:rPr>
              <a:t>нарын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кылдыр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соктадып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ѳѳредип  эгелээр.Бичии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уругларга</a:t>
            </a:r>
            <a:r>
              <a:rPr lang="ru-RU" sz="2400" dirty="0">
                <a:solidFill>
                  <a:srgbClr val="0070C0"/>
                </a:solidFill>
              </a:rPr>
              <a:t> (3-5 </a:t>
            </a:r>
            <a:r>
              <a:rPr lang="ru-RU" sz="2400" dirty="0" err="1">
                <a:solidFill>
                  <a:srgbClr val="0070C0"/>
                </a:solidFill>
              </a:rPr>
              <a:t>хар</a:t>
            </a:r>
            <a:r>
              <a:rPr lang="ru-RU" sz="2400" dirty="0">
                <a:solidFill>
                  <a:srgbClr val="0070C0"/>
                </a:solidFill>
              </a:rPr>
              <a:t>) </a:t>
            </a:r>
            <a:r>
              <a:rPr lang="ru-RU" sz="2400" dirty="0" err="1">
                <a:solidFill>
                  <a:srgbClr val="0070C0"/>
                </a:solidFill>
              </a:rPr>
              <a:t>ботарынга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тааржыыр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ырларны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ойнап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бергеш,чинчи,чавага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сырга,хирилээ,дизип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каан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ооктер,кажыктар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дээш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бичии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чиик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чуулдерни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тутсуп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каар.Олар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шаа-биле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улуг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уругларны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ѳттунуп ритим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ундуруп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соктап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чайып</a:t>
            </a:r>
            <a:r>
              <a:rPr lang="ru-RU" sz="2400" dirty="0">
                <a:solidFill>
                  <a:srgbClr val="0070C0"/>
                </a:solidFill>
              </a:rPr>
              <a:t> янзы буру </a:t>
            </a:r>
            <a:r>
              <a:rPr lang="ru-RU" sz="2400" dirty="0" err="1">
                <a:solidFill>
                  <a:srgbClr val="0070C0"/>
                </a:solidFill>
              </a:rPr>
              <a:t>дааш-шимээнниг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чуулдерни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ачызы</a:t>
            </a:r>
            <a:r>
              <a:rPr lang="ru-RU" sz="2400" dirty="0">
                <a:solidFill>
                  <a:srgbClr val="0070C0"/>
                </a:solidFill>
              </a:rPr>
              <a:t>- биле хогжумге  </a:t>
            </a:r>
            <a:r>
              <a:rPr lang="ru-RU" sz="2400" dirty="0" err="1">
                <a:solidFill>
                  <a:srgbClr val="0070C0"/>
                </a:solidFill>
              </a:rPr>
              <a:t>аялгалар</a:t>
            </a:r>
            <a:r>
              <a:rPr lang="ru-RU" sz="2400" dirty="0">
                <a:solidFill>
                  <a:srgbClr val="0070C0"/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2400" dirty="0" err="1">
                <a:solidFill>
                  <a:srgbClr val="0070C0"/>
                </a:solidFill>
              </a:rPr>
              <a:t>ырлар</a:t>
            </a:r>
            <a:r>
              <a:rPr lang="ru-RU" sz="2400" dirty="0">
                <a:solidFill>
                  <a:srgbClr val="0070C0"/>
                </a:solidFill>
              </a:rPr>
              <a:t>  ойнаарынын </a:t>
            </a:r>
            <a:r>
              <a:rPr lang="ru-RU" sz="2400" dirty="0" err="1">
                <a:solidFill>
                  <a:srgbClr val="0070C0"/>
                </a:solidFill>
              </a:rPr>
              <a:t>баштайгы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чадаларын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эгелээр</a:t>
            </a:r>
            <a:r>
              <a:rPr lang="ru-RU" sz="24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500174"/>
            <a:ext cx="8358246" cy="373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err="1">
                <a:solidFill>
                  <a:srgbClr val="0070C0"/>
                </a:solidFill>
              </a:rPr>
              <a:t>Шору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ѳзуп келген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уругларга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нарын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аялганы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ойнап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бергеш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уделге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ритимнерни</a:t>
            </a:r>
            <a:r>
              <a:rPr lang="ru-RU" sz="2000" dirty="0">
                <a:solidFill>
                  <a:srgbClr val="0070C0"/>
                </a:solidFill>
              </a:rPr>
              <a:t> база шала </a:t>
            </a:r>
            <a:r>
              <a:rPr lang="ru-RU" sz="2000" dirty="0" err="1">
                <a:solidFill>
                  <a:srgbClr val="0070C0"/>
                </a:solidFill>
              </a:rPr>
              <a:t>нарын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кылдыр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соктадып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ѳѳредип  эгелээр.Бичии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уругларга</a:t>
            </a:r>
            <a:r>
              <a:rPr lang="ru-RU" sz="2000" dirty="0">
                <a:solidFill>
                  <a:srgbClr val="0070C0"/>
                </a:solidFill>
              </a:rPr>
              <a:t> (3-5 </a:t>
            </a:r>
            <a:r>
              <a:rPr lang="ru-RU" sz="2000" dirty="0" err="1">
                <a:solidFill>
                  <a:srgbClr val="0070C0"/>
                </a:solidFill>
              </a:rPr>
              <a:t>хар</a:t>
            </a:r>
            <a:r>
              <a:rPr lang="ru-RU" sz="2000" dirty="0">
                <a:solidFill>
                  <a:srgbClr val="0070C0"/>
                </a:solidFill>
              </a:rPr>
              <a:t>) </a:t>
            </a:r>
            <a:r>
              <a:rPr lang="ru-RU" sz="2000" dirty="0" err="1">
                <a:solidFill>
                  <a:srgbClr val="0070C0"/>
                </a:solidFill>
              </a:rPr>
              <a:t>ботарынга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тааржыыр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ырларны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ойнап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бергеш,чинчи,чавага</a:t>
            </a:r>
            <a:r>
              <a:rPr lang="ru-RU" sz="2000" dirty="0">
                <a:solidFill>
                  <a:srgbClr val="0070C0"/>
                </a:solidFill>
              </a:rPr>
              <a:t>, </a:t>
            </a:r>
            <a:r>
              <a:rPr lang="ru-RU" sz="2000" dirty="0" err="1">
                <a:solidFill>
                  <a:srgbClr val="0070C0"/>
                </a:solidFill>
              </a:rPr>
              <a:t>сырга,хирилээ,дизип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каан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ооктер,кажыктар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дээш</a:t>
            </a:r>
            <a:r>
              <a:rPr lang="ru-RU" sz="2000" dirty="0">
                <a:solidFill>
                  <a:srgbClr val="0070C0"/>
                </a:solidFill>
              </a:rPr>
              <a:t>, </a:t>
            </a:r>
            <a:r>
              <a:rPr lang="ru-RU" sz="2000" dirty="0" err="1">
                <a:solidFill>
                  <a:srgbClr val="0070C0"/>
                </a:solidFill>
              </a:rPr>
              <a:t>бичии</a:t>
            </a:r>
            <a:r>
              <a:rPr lang="ru-RU" sz="2000" dirty="0">
                <a:solidFill>
                  <a:srgbClr val="0070C0"/>
                </a:solidFill>
              </a:rPr>
              <a:t>, </a:t>
            </a:r>
            <a:r>
              <a:rPr lang="ru-RU" sz="2000" dirty="0" err="1">
                <a:solidFill>
                  <a:srgbClr val="0070C0"/>
                </a:solidFill>
              </a:rPr>
              <a:t>чиик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чуулдерни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тутсуп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каар.Олар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шаа-биле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улуг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уругларны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ѳттунуп ритим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ундуруп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соктап</a:t>
            </a:r>
            <a:r>
              <a:rPr lang="ru-RU" sz="2000" dirty="0">
                <a:solidFill>
                  <a:srgbClr val="0070C0"/>
                </a:solidFill>
              </a:rPr>
              <a:t>, </a:t>
            </a:r>
            <a:r>
              <a:rPr lang="ru-RU" sz="2000" dirty="0" err="1">
                <a:solidFill>
                  <a:srgbClr val="0070C0"/>
                </a:solidFill>
              </a:rPr>
              <a:t>чайып</a:t>
            </a:r>
            <a:r>
              <a:rPr lang="ru-RU" sz="2000" dirty="0">
                <a:solidFill>
                  <a:srgbClr val="0070C0"/>
                </a:solidFill>
              </a:rPr>
              <a:t> янзы буру </a:t>
            </a:r>
            <a:r>
              <a:rPr lang="ru-RU" sz="2000" dirty="0" err="1">
                <a:solidFill>
                  <a:srgbClr val="0070C0"/>
                </a:solidFill>
              </a:rPr>
              <a:t>дааш-шимээнниг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чуулдерни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ачызы</a:t>
            </a:r>
            <a:r>
              <a:rPr lang="ru-RU" sz="2000" dirty="0">
                <a:solidFill>
                  <a:srgbClr val="0070C0"/>
                </a:solidFill>
              </a:rPr>
              <a:t>- биле хогжумге  </a:t>
            </a:r>
            <a:r>
              <a:rPr lang="ru-RU" sz="2000" dirty="0" err="1">
                <a:solidFill>
                  <a:srgbClr val="0070C0"/>
                </a:solidFill>
              </a:rPr>
              <a:t>аялгалар</a:t>
            </a:r>
            <a:r>
              <a:rPr lang="ru-RU" sz="2000" dirty="0">
                <a:solidFill>
                  <a:srgbClr val="0070C0"/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2000" dirty="0" err="1">
                <a:solidFill>
                  <a:srgbClr val="0070C0"/>
                </a:solidFill>
              </a:rPr>
              <a:t>ырлар</a:t>
            </a:r>
            <a:r>
              <a:rPr lang="ru-RU" sz="2000" dirty="0">
                <a:solidFill>
                  <a:srgbClr val="0070C0"/>
                </a:solidFill>
              </a:rPr>
              <a:t>  ойнаарынын </a:t>
            </a:r>
            <a:r>
              <a:rPr lang="ru-RU" sz="2000" dirty="0" err="1">
                <a:solidFill>
                  <a:srgbClr val="0070C0"/>
                </a:solidFill>
              </a:rPr>
              <a:t>баштайгы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чадаларын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эгелээр</a:t>
            </a:r>
            <a:r>
              <a:rPr lang="ru-RU" sz="2000" dirty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1214422"/>
            <a:ext cx="9144000" cy="550072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0"/>
            <a:ext cx="8229600" cy="1500174"/>
          </a:xfrm>
        </p:spPr>
        <p:txBody>
          <a:bodyPr>
            <a:normAutofit/>
          </a:bodyPr>
          <a:lstStyle/>
          <a:p>
            <a:r>
              <a:rPr lang="ru-RU" sz="2400" b="1" dirty="0" err="1">
                <a:solidFill>
                  <a:srgbClr val="0070C0"/>
                </a:solidFill>
              </a:rPr>
              <a:t>Ундезин</a:t>
            </a:r>
            <a:r>
              <a:rPr lang="ru-RU" sz="2400" b="1" dirty="0">
                <a:solidFill>
                  <a:srgbClr val="0070C0"/>
                </a:solidFill>
              </a:rPr>
              <a:t> Тыва </a:t>
            </a:r>
            <a:r>
              <a:rPr lang="ru-RU" sz="2400" b="1" dirty="0" err="1">
                <a:solidFill>
                  <a:srgbClr val="0070C0"/>
                </a:solidFill>
              </a:rPr>
              <a:t>хѳгжум </a:t>
            </a:r>
            <a:r>
              <a:rPr lang="ru-RU" sz="2400" b="1" dirty="0">
                <a:solidFill>
                  <a:srgbClr val="0070C0"/>
                </a:solidFill>
              </a:rPr>
              <a:t>херекселдери биле </a:t>
            </a:r>
            <a:r>
              <a:rPr lang="ru-RU" sz="2400" b="1" dirty="0" err="1">
                <a:solidFill>
                  <a:srgbClr val="0070C0"/>
                </a:solidFill>
              </a:rPr>
              <a:t>аялга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ойнаарынга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кады</a:t>
            </a:r>
            <a:r>
              <a:rPr lang="ru-RU" sz="2400" b="1" dirty="0">
                <a:solidFill>
                  <a:srgbClr val="0070C0"/>
                </a:solidFill>
              </a:rPr>
              <a:t>  </a:t>
            </a:r>
            <a:r>
              <a:rPr lang="ru-RU" sz="2400" b="1" dirty="0" err="1">
                <a:solidFill>
                  <a:srgbClr val="0070C0"/>
                </a:solidFill>
              </a:rPr>
              <a:t>ритимниг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каасталга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кылдыр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ажыглаар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чуулдер</a:t>
            </a:r>
            <a:r>
              <a:rPr lang="ru-RU" sz="2400" b="1" dirty="0">
                <a:solidFill>
                  <a:srgbClr val="0070C0"/>
                </a:solidFill>
              </a:rPr>
              <a:t>.</a:t>
            </a:r>
            <a:br>
              <a:rPr lang="ru-RU" sz="2400" dirty="0">
                <a:solidFill>
                  <a:srgbClr val="0070C0"/>
                </a:solidFill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400" dirty="0">
                <a:solidFill>
                  <a:srgbClr val="0070C0"/>
                </a:solidFill>
              </a:rPr>
              <a:t>     </a:t>
            </a:r>
            <a:r>
              <a:rPr lang="ru-RU" sz="2400" dirty="0" err="1">
                <a:solidFill>
                  <a:srgbClr val="0070C0"/>
                </a:solidFill>
              </a:rPr>
              <a:t>Ундезин</a:t>
            </a:r>
            <a:r>
              <a:rPr lang="ru-RU" sz="2400" dirty="0">
                <a:solidFill>
                  <a:srgbClr val="0070C0"/>
                </a:solidFill>
              </a:rPr>
              <a:t> Тыва </a:t>
            </a:r>
            <a:r>
              <a:rPr lang="ru-RU" sz="2400" dirty="0" err="1">
                <a:solidFill>
                  <a:srgbClr val="0070C0"/>
                </a:solidFill>
              </a:rPr>
              <a:t>хѳгжум херекселдеринге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аялгаларны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кады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ойнаарынга</a:t>
            </a:r>
            <a:r>
              <a:rPr lang="ru-RU" sz="2400" dirty="0">
                <a:solidFill>
                  <a:srgbClr val="0070C0"/>
                </a:solidFill>
              </a:rPr>
              <a:t>, Тыва </a:t>
            </a:r>
            <a:r>
              <a:rPr lang="ru-RU" sz="2400" dirty="0" err="1">
                <a:solidFill>
                  <a:srgbClr val="0070C0"/>
                </a:solidFill>
              </a:rPr>
              <a:t>ѳгде </a:t>
            </a:r>
            <a:r>
              <a:rPr lang="ru-RU" sz="2400" dirty="0">
                <a:solidFill>
                  <a:srgbClr val="0070C0"/>
                </a:solidFill>
              </a:rPr>
              <a:t>бар </a:t>
            </a:r>
            <a:r>
              <a:rPr lang="ru-RU" sz="2400" dirty="0" err="1">
                <a:solidFill>
                  <a:srgbClr val="0070C0"/>
                </a:solidFill>
              </a:rPr>
              <a:t>дериг-херекселдерни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каасталга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аймаан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аъттын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дериг-херекселин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ойнаарак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кылдыр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ажыглап</a:t>
            </a:r>
            <a:r>
              <a:rPr lang="ru-RU" sz="2400" dirty="0">
                <a:solidFill>
                  <a:srgbClr val="0070C0"/>
                </a:solidFill>
              </a:rPr>
              <a:t> чораан </a:t>
            </a:r>
            <a:r>
              <a:rPr lang="ru-RU" sz="2400" dirty="0" err="1">
                <a:solidFill>
                  <a:srgbClr val="0070C0"/>
                </a:solidFill>
              </a:rPr>
              <a:t>чуулдерни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оларнын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унунге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таарыштырып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ажыглаары</a:t>
            </a:r>
            <a:r>
              <a:rPr lang="ru-RU" sz="2400" dirty="0">
                <a:solidFill>
                  <a:srgbClr val="0070C0"/>
                </a:solidFill>
              </a:rPr>
              <a:t> база </a:t>
            </a:r>
            <a:r>
              <a:rPr lang="ru-RU" sz="2400" dirty="0" err="1">
                <a:solidFill>
                  <a:srgbClr val="0070C0"/>
                </a:solidFill>
              </a:rPr>
              <a:t>чоннун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онзагай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дывызык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чогаадыы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болур</a:t>
            </a:r>
            <a:r>
              <a:rPr lang="ru-RU" sz="2400" dirty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ru-RU" sz="2400" dirty="0">
                <a:solidFill>
                  <a:srgbClr val="0070C0"/>
                </a:solidFill>
              </a:rPr>
              <a:t>     </a:t>
            </a:r>
            <a:r>
              <a:rPr lang="ru-RU" sz="2400" b="1" dirty="0" err="1">
                <a:solidFill>
                  <a:srgbClr val="0070C0"/>
                </a:solidFill>
              </a:rPr>
              <a:t>Хомуска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ойнаар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аялгаларны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ритим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аайы-биле</a:t>
            </a:r>
            <a:r>
              <a:rPr lang="ru-RU" sz="2400" dirty="0">
                <a:solidFill>
                  <a:srgbClr val="0070C0"/>
                </a:solidFill>
              </a:rPr>
              <a:t>    </a:t>
            </a:r>
            <a:r>
              <a:rPr lang="ru-RU" sz="2400" dirty="0" err="1">
                <a:solidFill>
                  <a:srgbClr val="0070C0"/>
                </a:solidFill>
              </a:rPr>
              <a:t>соктап</a:t>
            </a:r>
            <a:r>
              <a:rPr lang="ru-RU" sz="2400" dirty="0">
                <a:solidFill>
                  <a:srgbClr val="0070C0"/>
                </a:solidFill>
              </a:rPr>
              <a:t> ,</a:t>
            </a:r>
            <a:r>
              <a:rPr lang="ru-RU" sz="2400" dirty="0" err="1">
                <a:solidFill>
                  <a:srgbClr val="0070C0"/>
                </a:solidFill>
              </a:rPr>
              <a:t>кады</a:t>
            </a:r>
            <a:r>
              <a:rPr lang="ru-RU" sz="2400" dirty="0">
                <a:solidFill>
                  <a:srgbClr val="0070C0"/>
                </a:solidFill>
              </a:rPr>
              <a:t>  </a:t>
            </a:r>
            <a:r>
              <a:rPr lang="ru-RU" sz="2400" dirty="0" err="1">
                <a:solidFill>
                  <a:srgbClr val="0070C0"/>
                </a:solidFill>
              </a:rPr>
              <a:t>ойнаарынга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тааржыыр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чуулдер</a:t>
            </a:r>
            <a:r>
              <a:rPr lang="ru-RU" sz="2400" dirty="0">
                <a:solidFill>
                  <a:srgbClr val="0070C0"/>
                </a:solidFill>
              </a:rPr>
              <a:t>- </a:t>
            </a:r>
            <a:r>
              <a:rPr lang="ru-RU" sz="2400" dirty="0" err="1">
                <a:solidFill>
                  <a:srgbClr val="0070C0"/>
                </a:solidFill>
              </a:rPr>
              <a:t>эзенги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оттук</a:t>
            </a:r>
            <a:r>
              <a:rPr lang="ru-RU" sz="2400" dirty="0">
                <a:solidFill>
                  <a:srgbClr val="0070C0"/>
                </a:solidFill>
              </a:rPr>
              <a:t>,  </a:t>
            </a:r>
            <a:r>
              <a:rPr lang="ru-RU" sz="2400" dirty="0" err="1">
                <a:solidFill>
                  <a:srgbClr val="0070C0"/>
                </a:solidFill>
              </a:rPr>
              <a:t>сайгалак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чушкууш,чес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тавак,-демирден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кылган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чуулдер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тааржыыр</a:t>
            </a:r>
            <a:r>
              <a:rPr lang="ru-RU" sz="2400" dirty="0">
                <a:solidFill>
                  <a:srgbClr val="0070C0"/>
                </a:solidFill>
              </a:rPr>
              <a:t>. </a:t>
            </a:r>
            <a:r>
              <a:rPr lang="ru-RU" sz="2400" dirty="0" err="1">
                <a:solidFill>
                  <a:srgbClr val="0070C0"/>
                </a:solidFill>
              </a:rPr>
              <a:t>Хомусту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хѳѳмей-сыгыт кууселдезинге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ойнавышаан</a:t>
            </a:r>
            <a:r>
              <a:rPr lang="ru-RU" sz="2400" dirty="0">
                <a:solidFill>
                  <a:srgbClr val="0070C0"/>
                </a:solidFill>
              </a:rPr>
              <a:t>               </a:t>
            </a:r>
            <a:r>
              <a:rPr lang="ru-RU" sz="2400" dirty="0" err="1">
                <a:solidFill>
                  <a:srgbClr val="0070C0"/>
                </a:solidFill>
              </a:rPr>
              <a:t>кады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ойнап</a:t>
            </a:r>
            <a:r>
              <a:rPr lang="ru-RU" sz="2400" dirty="0">
                <a:solidFill>
                  <a:srgbClr val="0070C0"/>
                </a:solidFill>
              </a:rPr>
              <a:t>  </a:t>
            </a:r>
            <a:r>
              <a:rPr lang="ru-RU" sz="2400" dirty="0" err="1">
                <a:solidFill>
                  <a:srgbClr val="0070C0"/>
                </a:solidFill>
              </a:rPr>
              <a:t>ажыглап</a:t>
            </a:r>
            <a:r>
              <a:rPr lang="ru-RU" sz="2400" dirty="0">
                <a:solidFill>
                  <a:srgbClr val="0070C0"/>
                </a:solidFill>
              </a:rPr>
              <a:t> чораан.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642918"/>
            <a:ext cx="8715436" cy="607223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889845"/>
            <a:ext cx="8572560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err="1">
                <a:solidFill>
                  <a:srgbClr val="0070C0"/>
                </a:solidFill>
              </a:rPr>
              <a:t>Тошпулуурга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аялгаларны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кады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ойнаарынга</a:t>
            </a:r>
            <a:r>
              <a:rPr lang="ru-RU" sz="2400" dirty="0">
                <a:solidFill>
                  <a:srgbClr val="0070C0"/>
                </a:solidFill>
              </a:rPr>
              <a:t> – (</a:t>
            </a:r>
            <a:r>
              <a:rPr lang="ru-RU" sz="2400" dirty="0" err="1">
                <a:solidFill>
                  <a:srgbClr val="0070C0"/>
                </a:solidFill>
              </a:rPr>
              <a:t>хылы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демиор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эвес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болза</a:t>
            </a:r>
            <a:r>
              <a:rPr lang="ru-RU" sz="2400" dirty="0">
                <a:solidFill>
                  <a:srgbClr val="0070C0"/>
                </a:solidFill>
              </a:rPr>
              <a:t>) </a:t>
            </a:r>
            <a:r>
              <a:rPr lang="ru-RU" sz="2400" dirty="0" err="1">
                <a:solidFill>
                  <a:srgbClr val="0070C0"/>
                </a:solidFill>
              </a:rPr>
              <a:t>шай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согаажы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дазыл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аяк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чараш</a:t>
            </a:r>
            <a:r>
              <a:rPr lang="ru-RU" sz="2400" dirty="0">
                <a:solidFill>
                  <a:srgbClr val="0070C0"/>
                </a:solidFill>
              </a:rPr>
              <a:t>- </a:t>
            </a:r>
            <a:r>
              <a:rPr lang="ru-RU" sz="2400" dirty="0" err="1">
                <a:solidFill>
                  <a:srgbClr val="0070C0"/>
                </a:solidFill>
              </a:rPr>
              <a:t>даштар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шынгырааш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эдирээ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дээш</a:t>
            </a:r>
            <a:r>
              <a:rPr lang="ru-RU" sz="2400" dirty="0">
                <a:solidFill>
                  <a:srgbClr val="0070C0"/>
                </a:solidFill>
              </a:rPr>
              <a:t>,  </a:t>
            </a:r>
            <a:r>
              <a:rPr lang="ru-RU" sz="2400" dirty="0" err="1">
                <a:solidFill>
                  <a:srgbClr val="0070C0"/>
                </a:solidFill>
              </a:rPr>
              <a:t>ыяштан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сѳѳктен кылган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чуулдер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тааржыыр</a:t>
            </a:r>
            <a:r>
              <a:rPr lang="ru-RU" sz="2400" dirty="0">
                <a:solidFill>
                  <a:srgbClr val="0070C0"/>
                </a:solidFill>
              </a:rPr>
              <a:t>.(</a:t>
            </a:r>
            <a:r>
              <a:rPr lang="ru-RU" sz="2400" dirty="0" err="1">
                <a:solidFill>
                  <a:srgbClr val="0070C0"/>
                </a:solidFill>
              </a:rPr>
              <a:t>ойнап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коргускеш</a:t>
            </a:r>
            <a:r>
              <a:rPr lang="ru-RU" sz="2400" dirty="0">
                <a:solidFill>
                  <a:srgbClr val="0070C0"/>
                </a:solidFill>
              </a:rPr>
              <a:t> ,</a:t>
            </a:r>
            <a:r>
              <a:rPr lang="ru-RU" sz="2400" dirty="0" err="1">
                <a:solidFill>
                  <a:srgbClr val="0070C0"/>
                </a:solidFill>
              </a:rPr>
              <a:t>уругларга</a:t>
            </a:r>
            <a:r>
              <a:rPr lang="ru-RU" sz="2400" dirty="0">
                <a:solidFill>
                  <a:srgbClr val="0070C0"/>
                </a:solidFill>
              </a:rPr>
              <a:t> база </a:t>
            </a:r>
            <a:r>
              <a:rPr lang="ru-RU" sz="2400" dirty="0" err="1">
                <a:solidFill>
                  <a:srgbClr val="0070C0"/>
                </a:solidFill>
              </a:rPr>
              <a:t>шенеп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ойнадыыр</a:t>
            </a:r>
            <a:r>
              <a:rPr lang="ru-RU" sz="2400" dirty="0">
                <a:solidFill>
                  <a:srgbClr val="0070C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ru-RU" sz="2400" b="1" dirty="0" err="1">
                <a:solidFill>
                  <a:srgbClr val="0070C0"/>
                </a:solidFill>
              </a:rPr>
              <a:t>Чадаганга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аялгаларга</a:t>
            </a:r>
            <a:r>
              <a:rPr lang="ru-RU" sz="2400" dirty="0">
                <a:solidFill>
                  <a:srgbClr val="0070C0"/>
                </a:solidFill>
              </a:rPr>
              <a:t> – </a:t>
            </a:r>
            <a:r>
              <a:rPr lang="ru-RU" sz="2400" dirty="0" err="1">
                <a:solidFill>
                  <a:srgbClr val="0070C0"/>
                </a:solidFill>
              </a:rPr>
              <a:t>хылы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демир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болза</a:t>
            </a:r>
            <a:r>
              <a:rPr lang="ru-RU" sz="2400" dirty="0">
                <a:solidFill>
                  <a:srgbClr val="0070C0"/>
                </a:solidFill>
              </a:rPr>
              <a:t>- </a:t>
            </a:r>
            <a:r>
              <a:rPr lang="ru-RU" sz="2400" dirty="0" err="1">
                <a:solidFill>
                  <a:srgbClr val="0070C0"/>
                </a:solidFill>
              </a:rPr>
              <a:t>ритим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аайы</a:t>
            </a:r>
            <a:r>
              <a:rPr lang="ru-RU" sz="2400" dirty="0">
                <a:solidFill>
                  <a:srgbClr val="0070C0"/>
                </a:solidFill>
              </a:rPr>
              <a:t>- биле </a:t>
            </a:r>
            <a:r>
              <a:rPr lang="ru-RU" sz="2400" dirty="0" err="1">
                <a:solidFill>
                  <a:srgbClr val="0070C0"/>
                </a:solidFill>
              </a:rPr>
              <a:t>кады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ойнаарынга-чуген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чулар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эзенги</a:t>
            </a:r>
            <a:r>
              <a:rPr lang="ru-RU" sz="2400" dirty="0">
                <a:solidFill>
                  <a:srgbClr val="0070C0"/>
                </a:solidFill>
              </a:rPr>
              <a:t>,  </a:t>
            </a:r>
            <a:r>
              <a:rPr lang="ru-RU" sz="2400" dirty="0" err="1">
                <a:solidFill>
                  <a:srgbClr val="0070C0"/>
                </a:solidFill>
              </a:rPr>
              <a:t>оттук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бижек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сайгалак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чушкууш,чес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болгаш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демир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тавактар</a:t>
            </a:r>
            <a:r>
              <a:rPr lang="ru-RU" sz="2400" dirty="0">
                <a:solidFill>
                  <a:srgbClr val="0070C0"/>
                </a:solidFill>
              </a:rPr>
              <a:t> –</a:t>
            </a:r>
            <a:r>
              <a:rPr lang="ru-RU" sz="2400" dirty="0" err="1">
                <a:solidFill>
                  <a:srgbClr val="0070C0"/>
                </a:solidFill>
              </a:rPr>
              <a:t>дээш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демирден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кылган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чуулдер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тааржыыр</a:t>
            </a:r>
            <a:r>
              <a:rPr lang="ru-RU" sz="2400" dirty="0">
                <a:solidFill>
                  <a:srgbClr val="0070C0"/>
                </a:solidFill>
              </a:rPr>
              <a:t>. (</a:t>
            </a:r>
            <a:r>
              <a:rPr lang="ru-RU" sz="2400" dirty="0" err="1">
                <a:solidFill>
                  <a:srgbClr val="0070C0"/>
                </a:solidFill>
              </a:rPr>
              <a:t>Уругларга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шенеп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ойнадыыр</a:t>
            </a:r>
            <a:r>
              <a:rPr lang="ru-RU" sz="2400" dirty="0">
                <a:solidFill>
                  <a:srgbClr val="0070C0"/>
                </a:solidFill>
              </a:rPr>
              <a:t>) 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571480"/>
            <a:ext cx="8429652" cy="585794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071546"/>
            <a:ext cx="86439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Сорулгазы</a:t>
            </a:r>
            <a:r>
              <a:rPr lang="ru-RU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31825">
              <a:lnSpc>
                <a:spcPct val="150000"/>
              </a:lnSpc>
            </a:pPr>
            <a:r>
              <a:rPr lang="ru-RU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Тыва </a:t>
            </a:r>
            <a:r>
              <a:rPr lang="ru-RU" sz="2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ундезин</a:t>
            </a:r>
            <a:r>
              <a:rPr lang="ru-RU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хѳгжум </a:t>
            </a:r>
            <a:r>
              <a:rPr lang="ru-RU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херекселдери биле таныштырары.</a:t>
            </a:r>
          </a:p>
          <a:p>
            <a:pPr marL="631825">
              <a:lnSpc>
                <a:spcPct val="150000"/>
              </a:lnSpc>
            </a:pPr>
            <a:r>
              <a:rPr lang="ru-RU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2.Тыва </a:t>
            </a:r>
            <a:r>
              <a:rPr lang="ru-RU" sz="2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хѳгжумге </a:t>
            </a:r>
            <a:r>
              <a:rPr lang="ru-RU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сонуургалын, чоргааралын </a:t>
            </a:r>
            <a:r>
              <a:rPr lang="ru-RU" sz="2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оттурары</a:t>
            </a:r>
            <a:r>
              <a:rPr lang="ru-RU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31825">
              <a:lnSpc>
                <a:spcPct val="150000"/>
              </a:lnSpc>
            </a:pPr>
            <a:r>
              <a:rPr lang="ru-RU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3.Тоогуге </a:t>
            </a:r>
            <a:r>
              <a:rPr lang="ru-RU" sz="2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болгаш</a:t>
            </a:r>
            <a:r>
              <a:rPr lang="ru-RU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хогжумге </a:t>
            </a:r>
            <a:r>
              <a:rPr lang="ru-RU" sz="2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ниити</a:t>
            </a:r>
            <a:r>
              <a:rPr lang="ru-RU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билиин</a:t>
            </a:r>
            <a:r>
              <a:rPr lang="ru-RU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сонуургалын                                                 </a:t>
            </a:r>
            <a:r>
              <a:rPr lang="ru-RU" sz="2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оттурары</a:t>
            </a:r>
            <a:r>
              <a:rPr lang="ru-RU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ru-RU" sz="2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Дерилгези: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Өг ханазында</a:t>
            </a:r>
            <a:r>
              <a:rPr lang="ru-RU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хогжум </a:t>
            </a:r>
            <a:r>
              <a:rPr lang="ru-RU" sz="2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херекселдерин</a:t>
            </a:r>
            <a:r>
              <a:rPr lang="ru-RU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азып </a:t>
            </a:r>
            <a:r>
              <a:rPr lang="ru-RU" sz="2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каан</a:t>
            </a:r>
            <a:r>
              <a:rPr lang="ru-RU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ru-RU" sz="2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2.Өгнүң херекселдери-аяк</a:t>
            </a:r>
            <a:r>
              <a:rPr lang="ru-RU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сава</a:t>
            </a:r>
            <a:r>
              <a:rPr lang="ru-RU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ru-RU" sz="2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эдилелдер</a:t>
            </a:r>
            <a:r>
              <a:rPr lang="ru-RU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аймаан</a:t>
            </a:r>
            <a:r>
              <a:rPr lang="ru-RU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база </a:t>
            </a:r>
            <a:r>
              <a:rPr lang="ru-RU" sz="2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делгээн</a:t>
            </a:r>
            <a:r>
              <a:rPr lang="ru-RU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500042"/>
            <a:ext cx="8715436" cy="621510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785794"/>
            <a:ext cx="8643998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err="1">
                <a:solidFill>
                  <a:srgbClr val="0070C0"/>
                </a:solidFill>
              </a:rPr>
              <a:t>Мургуга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ойнаарынга</a:t>
            </a:r>
            <a:r>
              <a:rPr lang="ru-RU" sz="2400" dirty="0">
                <a:solidFill>
                  <a:srgbClr val="0070C0"/>
                </a:solidFill>
              </a:rPr>
              <a:t>  </a:t>
            </a:r>
            <a:r>
              <a:rPr lang="ru-RU" sz="2400" dirty="0" err="1">
                <a:solidFill>
                  <a:srgbClr val="0070C0"/>
                </a:solidFill>
              </a:rPr>
              <a:t>тускай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кыска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кууседиири</a:t>
            </a:r>
            <a:r>
              <a:rPr lang="ru-RU" sz="2400" dirty="0">
                <a:solidFill>
                  <a:srgbClr val="0070C0"/>
                </a:solidFill>
              </a:rPr>
              <a:t>  белен   </a:t>
            </a:r>
            <a:r>
              <a:rPr lang="ru-RU" sz="2400" dirty="0" err="1">
                <a:solidFill>
                  <a:srgbClr val="0070C0"/>
                </a:solidFill>
              </a:rPr>
              <a:t>аялганы</a:t>
            </a:r>
            <a:r>
              <a:rPr lang="ru-RU" sz="2400" dirty="0">
                <a:solidFill>
                  <a:srgbClr val="0070C0"/>
                </a:solidFill>
              </a:rPr>
              <a:t>  </a:t>
            </a:r>
            <a:r>
              <a:rPr lang="ru-RU" sz="2400" dirty="0" err="1">
                <a:solidFill>
                  <a:srgbClr val="0070C0"/>
                </a:solidFill>
              </a:rPr>
              <a:t>ойнап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болур</a:t>
            </a:r>
            <a:r>
              <a:rPr lang="ru-RU" sz="2400" dirty="0">
                <a:solidFill>
                  <a:srgbClr val="0070C0"/>
                </a:solidFill>
              </a:rPr>
              <a:t> , </a:t>
            </a:r>
            <a:r>
              <a:rPr lang="ru-RU" sz="2400" dirty="0" err="1">
                <a:solidFill>
                  <a:srgbClr val="0070C0"/>
                </a:solidFill>
              </a:rPr>
              <a:t>кады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ритим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аайы-биле</a:t>
            </a:r>
            <a:r>
              <a:rPr lang="ru-RU" sz="2400" dirty="0">
                <a:solidFill>
                  <a:srgbClr val="0070C0"/>
                </a:solidFill>
              </a:rPr>
              <a:t>   </a:t>
            </a:r>
            <a:r>
              <a:rPr lang="ru-RU" sz="2400" dirty="0" err="1">
                <a:solidFill>
                  <a:srgbClr val="0070C0"/>
                </a:solidFill>
              </a:rPr>
              <a:t>ойнаарынга</a:t>
            </a:r>
            <a:r>
              <a:rPr lang="ru-RU" sz="2400" dirty="0">
                <a:solidFill>
                  <a:srgbClr val="0070C0"/>
                </a:solidFill>
              </a:rPr>
              <a:t> - </a:t>
            </a:r>
            <a:r>
              <a:rPr lang="ru-RU" sz="2400" dirty="0" err="1">
                <a:solidFill>
                  <a:srgbClr val="0070C0"/>
                </a:solidFill>
              </a:rPr>
              <a:t>чавага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чинчи,боошкун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мыйыс</a:t>
            </a:r>
            <a:r>
              <a:rPr lang="ru-RU" sz="2400" dirty="0">
                <a:solidFill>
                  <a:srgbClr val="0070C0"/>
                </a:solidFill>
              </a:rPr>
              <a:t>,  </a:t>
            </a:r>
            <a:r>
              <a:rPr lang="ru-RU" sz="2400" dirty="0" err="1">
                <a:solidFill>
                  <a:srgbClr val="0070C0"/>
                </a:solidFill>
              </a:rPr>
              <a:t>дизип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каан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ѳѳктер ажыглаарга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тааржыыр</a:t>
            </a:r>
            <a:r>
              <a:rPr lang="ru-RU" sz="2400" dirty="0">
                <a:solidFill>
                  <a:srgbClr val="0070C0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sz="2400" b="1" dirty="0" err="1">
                <a:solidFill>
                  <a:srgbClr val="0070C0"/>
                </a:solidFill>
              </a:rPr>
              <a:t>Игилге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ойнаарда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чымчак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чуулдер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тааржыыр</a:t>
            </a:r>
            <a:r>
              <a:rPr lang="ru-RU" sz="2400" dirty="0">
                <a:solidFill>
                  <a:srgbClr val="0070C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2400" dirty="0" err="1">
                <a:solidFill>
                  <a:srgbClr val="0070C0"/>
                </a:solidFill>
              </a:rPr>
              <a:t>Ыяш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шопулак,хымыш,эдирээ,кажыктар</a:t>
            </a:r>
            <a:r>
              <a:rPr lang="ru-RU" sz="2400" dirty="0">
                <a:solidFill>
                  <a:srgbClr val="0070C0"/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2400" dirty="0" err="1">
                <a:solidFill>
                  <a:srgbClr val="0070C0"/>
                </a:solidFill>
              </a:rPr>
              <a:t>чинчилер,дизип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каан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оокктер</a:t>
            </a:r>
            <a:r>
              <a:rPr lang="ru-RU" sz="2400" dirty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b="1" dirty="0" err="1">
                <a:solidFill>
                  <a:srgbClr val="0070C0"/>
                </a:solidFill>
              </a:rPr>
              <a:t>Тошпулуурга</a:t>
            </a:r>
            <a:r>
              <a:rPr lang="ru-RU" sz="2400" b="1" dirty="0">
                <a:solidFill>
                  <a:srgbClr val="0070C0"/>
                </a:solidFill>
              </a:rPr>
              <a:t>-</a:t>
            </a:r>
            <a:r>
              <a:rPr lang="ru-RU" sz="2400" dirty="0">
                <a:solidFill>
                  <a:srgbClr val="0070C0"/>
                </a:solidFill>
              </a:rPr>
              <a:t>(</a:t>
            </a:r>
            <a:r>
              <a:rPr lang="ru-RU" sz="2400" dirty="0" err="1">
                <a:solidFill>
                  <a:srgbClr val="0070C0"/>
                </a:solidFill>
              </a:rPr>
              <a:t>Хылы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демир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эвес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болза</a:t>
            </a:r>
            <a:r>
              <a:rPr lang="ru-RU" sz="2400" dirty="0">
                <a:solidFill>
                  <a:srgbClr val="0070C0"/>
                </a:solidFill>
              </a:rPr>
              <a:t>)</a:t>
            </a:r>
            <a:r>
              <a:rPr lang="ru-RU" sz="2400" dirty="0" err="1">
                <a:solidFill>
                  <a:srgbClr val="0070C0"/>
                </a:solidFill>
              </a:rPr>
              <a:t>эдирээ,ыяштан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кылгын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чуулдер,сооктен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кылган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чуулдер,дуюглар,кажыктар</a:t>
            </a:r>
            <a:r>
              <a:rPr lang="ru-RU" sz="2400" dirty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70C0"/>
                </a:solidFill>
              </a:rPr>
              <a:t>(</a:t>
            </a:r>
            <a:r>
              <a:rPr lang="ru-RU" sz="2400" dirty="0" err="1">
                <a:solidFill>
                  <a:srgbClr val="0070C0"/>
                </a:solidFill>
              </a:rPr>
              <a:t>ойнап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коргускеш,уругларга</a:t>
            </a:r>
            <a:r>
              <a:rPr lang="ru-RU" sz="2400" dirty="0">
                <a:solidFill>
                  <a:srgbClr val="0070C0"/>
                </a:solidFill>
              </a:rPr>
              <a:t> база </a:t>
            </a:r>
            <a:r>
              <a:rPr lang="ru-RU" sz="2400" dirty="0" err="1">
                <a:solidFill>
                  <a:srgbClr val="0070C0"/>
                </a:solidFill>
              </a:rPr>
              <a:t>ойнадыыр</a:t>
            </a:r>
            <a:r>
              <a:rPr lang="ru-RU" sz="2400" dirty="0">
                <a:solidFill>
                  <a:srgbClr val="0070C0"/>
                </a:solidFill>
              </a:rPr>
              <a:t>.)</a:t>
            </a:r>
          </a:p>
          <a:p>
            <a:pPr>
              <a:lnSpc>
                <a:spcPct val="150000"/>
              </a:lnSpc>
            </a:pPr>
            <a:endParaRPr lang="ru-RU" sz="24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ru-RU" sz="24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ru-RU" sz="24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ru-RU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0" y="285728"/>
            <a:ext cx="9001156" cy="621510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2844" y="335846"/>
            <a:ext cx="8858312" cy="5575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400" dirty="0" err="1">
                <a:solidFill>
                  <a:srgbClr val="0070C0"/>
                </a:solidFill>
              </a:rPr>
              <a:t>Шаанда</a:t>
            </a:r>
            <a:r>
              <a:rPr lang="ru-RU" sz="2400" dirty="0">
                <a:solidFill>
                  <a:srgbClr val="0070C0"/>
                </a:solidFill>
              </a:rPr>
              <a:t> Тыва улус </a:t>
            </a:r>
            <a:r>
              <a:rPr lang="ru-RU" sz="2400" dirty="0" err="1">
                <a:solidFill>
                  <a:srgbClr val="0070C0"/>
                </a:solidFill>
              </a:rPr>
              <a:t>кидис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ѳѳгде бар-ла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турган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хѳгжум аялгазын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ундуруп</a:t>
            </a:r>
            <a:r>
              <a:rPr lang="ru-RU" sz="2400" dirty="0">
                <a:solidFill>
                  <a:srgbClr val="0070C0"/>
                </a:solidFill>
              </a:rPr>
              <a:t> азы </a:t>
            </a:r>
            <a:r>
              <a:rPr lang="ru-RU" sz="2400" dirty="0" err="1">
                <a:solidFill>
                  <a:srgbClr val="0070C0"/>
                </a:solidFill>
              </a:rPr>
              <a:t>аялга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ойнаттынмас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анаа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ритим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аайы</a:t>
            </a:r>
            <a:r>
              <a:rPr lang="ru-RU" sz="2400" dirty="0">
                <a:solidFill>
                  <a:srgbClr val="0070C0"/>
                </a:solidFill>
              </a:rPr>
              <a:t>- биле </a:t>
            </a:r>
            <a:r>
              <a:rPr lang="ru-RU" sz="2400" dirty="0" err="1">
                <a:solidFill>
                  <a:srgbClr val="0070C0"/>
                </a:solidFill>
              </a:rPr>
              <a:t>кады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соктап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дааш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ундуруп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ойнаар</a:t>
            </a:r>
            <a:r>
              <a:rPr lang="ru-RU" sz="2400" dirty="0">
                <a:solidFill>
                  <a:srgbClr val="0070C0"/>
                </a:solidFill>
              </a:rPr>
              <a:t>  </a:t>
            </a:r>
            <a:r>
              <a:rPr lang="ru-RU" sz="2400" dirty="0" err="1">
                <a:solidFill>
                  <a:srgbClr val="0070C0"/>
                </a:solidFill>
              </a:rPr>
              <a:t>эт-херексел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каасталга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аймаан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аътын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дериг-херексели</a:t>
            </a:r>
            <a:r>
              <a:rPr lang="ru-RU" sz="2400" dirty="0">
                <a:solidFill>
                  <a:srgbClr val="0070C0"/>
                </a:solidFill>
              </a:rPr>
              <a:t>- </a:t>
            </a:r>
            <a:r>
              <a:rPr lang="ru-RU" sz="2400" dirty="0" err="1">
                <a:solidFill>
                  <a:srgbClr val="0070C0"/>
                </a:solidFill>
              </a:rPr>
              <a:t>бо-ла</a:t>
            </a:r>
            <a:r>
              <a:rPr lang="ru-RU" sz="2400" dirty="0">
                <a:solidFill>
                  <a:srgbClr val="0070C0"/>
                </a:solidFill>
              </a:rPr>
              <a:t>  </a:t>
            </a:r>
            <a:r>
              <a:rPr lang="ru-RU" sz="2400" dirty="0" err="1">
                <a:solidFill>
                  <a:srgbClr val="0070C0"/>
                </a:solidFill>
              </a:rPr>
              <a:t>бугуну</a:t>
            </a:r>
            <a:r>
              <a:rPr lang="ru-RU" sz="2400" dirty="0">
                <a:solidFill>
                  <a:srgbClr val="0070C0"/>
                </a:solidFill>
              </a:rPr>
              <a:t>  </a:t>
            </a:r>
            <a:r>
              <a:rPr lang="ru-RU" sz="2400" dirty="0" err="1">
                <a:solidFill>
                  <a:srgbClr val="0070C0"/>
                </a:solidFill>
              </a:rPr>
              <a:t>уругларга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оюннар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ойнадып</a:t>
            </a:r>
            <a:r>
              <a:rPr lang="ru-RU" sz="2400" dirty="0">
                <a:solidFill>
                  <a:srgbClr val="0070C0"/>
                </a:solidFill>
              </a:rPr>
              <a:t>, сан </a:t>
            </a:r>
            <a:r>
              <a:rPr lang="ru-RU" sz="2400" dirty="0" err="1">
                <a:solidFill>
                  <a:srgbClr val="0070C0"/>
                </a:solidFill>
              </a:rPr>
              <a:t>санаарынга</a:t>
            </a:r>
            <a:r>
              <a:rPr lang="ru-RU" sz="2400" dirty="0">
                <a:solidFill>
                  <a:srgbClr val="0070C0"/>
                </a:solidFill>
              </a:rPr>
              <a:t>  </a:t>
            </a:r>
            <a:r>
              <a:rPr lang="ru-RU" sz="2400" dirty="0" err="1">
                <a:solidFill>
                  <a:srgbClr val="0070C0"/>
                </a:solidFill>
              </a:rPr>
              <a:t>ѳѳредип</a:t>
            </a:r>
            <a:r>
              <a:rPr lang="ru-RU" sz="2400" dirty="0">
                <a:solidFill>
                  <a:srgbClr val="0070C0"/>
                </a:solidFill>
              </a:rPr>
              <a:t>, янзы буру </a:t>
            </a:r>
            <a:r>
              <a:rPr lang="ru-RU" sz="2400" dirty="0" err="1">
                <a:solidFill>
                  <a:srgbClr val="0070C0"/>
                </a:solidFill>
              </a:rPr>
              <a:t>аялгаларны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ырларны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ырлажыырынга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ѳѳредииринге  ажыглап</a:t>
            </a:r>
            <a:r>
              <a:rPr lang="ru-RU" sz="2400" dirty="0">
                <a:solidFill>
                  <a:srgbClr val="0070C0"/>
                </a:solidFill>
              </a:rPr>
              <a:t> чораан.</a:t>
            </a:r>
          </a:p>
          <a:p>
            <a:pPr>
              <a:lnSpc>
                <a:spcPct val="150000"/>
              </a:lnSpc>
              <a:buNone/>
            </a:pPr>
            <a:r>
              <a:rPr lang="ru-RU" sz="2400" dirty="0" err="1">
                <a:solidFill>
                  <a:srgbClr val="0070C0"/>
                </a:solidFill>
              </a:rPr>
              <a:t>Ритимнер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соктап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тургаш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чаа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сѳстерни дурген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адап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ѳѳрениир, сактып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алыры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эки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болур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деп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санап</a:t>
            </a:r>
            <a:r>
              <a:rPr lang="ru-RU" sz="2400" dirty="0">
                <a:solidFill>
                  <a:srgbClr val="0070C0"/>
                </a:solidFill>
              </a:rPr>
              <a:t> чораан, </a:t>
            </a:r>
            <a:r>
              <a:rPr lang="ru-RU" sz="2400" dirty="0" err="1">
                <a:solidFill>
                  <a:srgbClr val="0070C0"/>
                </a:solidFill>
              </a:rPr>
              <a:t>ынчангаш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уругларны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чугаа-домаа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чечен-мерген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болзун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дээш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хогжумнуг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аас-чогаалды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ажыглап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чорааны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онзагай</a:t>
            </a:r>
            <a:r>
              <a:rPr lang="ru-RU" sz="2400" dirty="0">
                <a:solidFill>
                  <a:srgbClr val="0070C0"/>
                </a:solidFill>
              </a:rPr>
              <a:t> , </a:t>
            </a:r>
            <a:r>
              <a:rPr lang="ru-RU" sz="2400" dirty="0" err="1">
                <a:solidFill>
                  <a:srgbClr val="0070C0"/>
                </a:solidFill>
              </a:rPr>
              <a:t>ажыктыг</a:t>
            </a:r>
            <a:r>
              <a:rPr lang="ru-RU" sz="2400" dirty="0">
                <a:solidFill>
                  <a:srgbClr val="0070C0"/>
                </a:solidFill>
              </a:rPr>
              <a:t> чораан.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1500174"/>
            <a:ext cx="8858312" cy="535782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85842"/>
            <a:ext cx="8229600" cy="263293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>
                <a:solidFill>
                  <a:srgbClr val="0070C0"/>
                </a:solidFill>
              </a:rPr>
              <a:t>Ритимниг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уделгени</a:t>
            </a:r>
            <a:r>
              <a:rPr lang="ru-RU" sz="2800" b="1" dirty="0">
                <a:solidFill>
                  <a:srgbClr val="0070C0"/>
                </a:solidFill>
              </a:rPr>
              <a:t>  </a:t>
            </a:r>
            <a:r>
              <a:rPr lang="ru-RU" sz="2800" b="1" dirty="0" err="1">
                <a:solidFill>
                  <a:srgbClr val="0070C0"/>
                </a:solidFill>
              </a:rPr>
              <a:t>аялга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аайы</a:t>
            </a:r>
            <a:r>
              <a:rPr lang="ru-RU" sz="2800" b="1" dirty="0">
                <a:solidFill>
                  <a:srgbClr val="0070C0"/>
                </a:solidFill>
              </a:rPr>
              <a:t>- биле </a:t>
            </a:r>
            <a:r>
              <a:rPr lang="ru-RU" sz="2800" b="1" dirty="0" err="1">
                <a:solidFill>
                  <a:srgbClr val="0070C0"/>
                </a:solidFill>
              </a:rPr>
              <a:t>ойнаарынга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ажыглаарга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эптиг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чуулдер</a:t>
            </a:r>
            <a:r>
              <a:rPr lang="ru-RU" sz="2800" b="1" dirty="0">
                <a:solidFill>
                  <a:srgbClr val="0070C0"/>
                </a:solidFill>
              </a:rPr>
              <a:t>: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001156" cy="5143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0070C0"/>
                </a:solidFill>
              </a:rPr>
              <a:t>       </a:t>
            </a:r>
            <a:r>
              <a:rPr lang="ru-RU" sz="2400" b="1" dirty="0" err="1">
                <a:solidFill>
                  <a:srgbClr val="0070C0"/>
                </a:solidFill>
              </a:rPr>
              <a:t>Каасталга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аймаа</a:t>
            </a:r>
            <a:r>
              <a:rPr lang="ru-RU" sz="2400" dirty="0" err="1">
                <a:solidFill>
                  <a:srgbClr val="0070C0"/>
                </a:solidFill>
              </a:rPr>
              <a:t>-чавага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бѳѳшкун, чинчи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дискен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ѳѳктер, билзек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чустук,билектээш.Оларнын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даажы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тускай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кылган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чуулунден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оон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дажы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хамааржыр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уну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онзагай</a:t>
            </a:r>
            <a:r>
              <a:rPr lang="ru-RU" sz="2400" dirty="0">
                <a:solidFill>
                  <a:srgbClr val="0070C0"/>
                </a:solidFill>
              </a:rPr>
              <a:t>,  </a:t>
            </a:r>
            <a:r>
              <a:rPr lang="ru-RU" sz="2400" dirty="0" err="1">
                <a:solidFill>
                  <a:srgbClr val="0070C0"/>
                </a:solidFill>
              </a:rPr>
              <a:t>ангы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тускай</a:t>
            </a:r>
            <a:r>
              <a:rPr lang="ru-RU" sz="2400" dirty="0">
                <a:solidFill>
                  <a:srgbClr val="0070C0"/>
                </a:solidFill>
              </a:rPr>
              <a:t>  </a:t>
            </a:r>
            <a:r>
              <a:rPr lang="ru-RU" sz="2400" dirty="0" err="1">
                <a:solidFill>
                  <a:srgbClr val="0070C0"/>
                </a:solidFill>
              </a:rPr>
              <a:t>болур</a:t>
            </a:r>
            <a:r>
              <a:rPr lang="ru-RU" sz="2400" dirty="0">
                <a:solidFill>
                  <a:srgbClr val="0070C0"/>
                </a:solidFill>
              </a:rPr>
              <a:t>. (</a:t>
            </a:r>
            <a:r>
              <a:rPr lang="ru-RU" sz="2400" dirty="0" err="1">
                <a:solidFill>
                  <a:srgbClr val="0070C0"/>
                </a:solidFill>
              </a:rPr>
              <a:t>ойнап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коргускеш</a:t>
            </a:r>
            <a:r>
              <a:rPr lang="ru-RU" sz="2400" dirty="0">
                <a:solidFill>
                  <a:srgbClr val="0070C0"/>
                </a:solidFill>
              </a:rPr>
              <a:t> ,</a:t>
            </a:r>
            <a:r>
              <a:rPr lang="ru-RU" sz="2400" dirty="0" err="1">
                <a:solidFill>
                  <a:srgbClr val="0070C0"/>
                </a:solidFill>
              </a:rPr>
              <a:t>уругларга</a:t>
            </a:r>
            <a:r>
              <a:rPr lang="ru-RU" sz="2400" dirty="0">
                <a:solidFill>
                  <a:srgbClr val="0070C0"/>
                </a:solidFill>
              </a:rPr>
              <a:t> база </a:t>
            </a:r>
            <a:r>
              <a:rPr lang="ru-RU" sz="2400" dirty="0" err="1">
                <a:solidFill>
                  <a:srgbClr val="0070C0"/>
                </a:solidFill>
              </a:rPr>
              <a:t>шенеп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ойнадыыр</a:t>
            </a:r>
            <a:r>
              <a:rPr lang="ru-RU" sz="2400" dirty="0">
                <a:solidFill>
                  <a:srgbClr val="0070C0"/>
                </a:solidFill>
              </a:rPr>
              <a:t>)</a:t>
            </a:r>
          </a:p>
          <a:p>
            <a:pPr>
              <a:buNone/>
            </a:pPr>
            <a:r>
              <a:rPr lang="ru-RU" sz="2400" b="1" dirty="0">
                <a:solidFill>
                  <a:srgbClr val="0070C0"/>
                </a:solidFill>
              </a:rPr>
              <a:t>    </a:t>
            </a:r>
            <a:r>
              <a:rPr lang="ru-RU" sz="2400" b="1" dirty="0" err="1">
                <a:solidFill>
                  <a:srgbClr val="0070C0"/>
                </a:solidFill>
              </a:rPr>
              <a:t>Эдилелдер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аймаа-</a:t>
            </a:r>
            <a:r>
              <a:rPr lang="ru-RU" sz="2400" dirty="0" err="1">
                <a:solidFill>
                  <a:srgbClr val="0070C0"/>
                </a:solidFill>
              </a:rPr>
              <a:t>шай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согаажы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дазыл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аяк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эдирээ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оттук</a:t>
            </a:r>
            <a:r>
              <a:rPr lang="ru-RU" sz="2400" dirty="0">
                <a:solidFill>
                  <a:srgbClr val="0070C0"/>
                </a:solidFill>
              </a:rPr>
              <a:t>, , </a:t>
            </a:r>
            <a:r>
              <a:rPr lang="ru-RU" sz="2400" dirty="0" err="1">
                <a:solidFill>
                  <a:srgbClr val="0070C0"/>
                </a:solidFill>
              </a:rPr>
              <a:t>сайгалак,чушкууш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хылызын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дыргак-оларнын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кылган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чуулунден</a:t>
            </a:r>
            <a:r>
              <a:rPr lang="ru-RU" sz="2400" dirty="0">
                <a:solidFill>
                  <a:srgbClr val="0070C0"/>
                </a:solidFill>
              </a:rPr>
              <a:t> (</a:t>
            </a:r>
            <a:r>
              <a:rPr lang="ru-RU" sz="2400" dirty="0" err="1">
                <a:solidFill>
                  <a:srgbClr val="0070C0"/>
                </a:solidFill>
              </a:rPr>
              <a:t>материалындан</a:t>
            </a:r>
            <a:r>
              <a:rPr lang="ru-RU" sz="2400" dirty="0">
                <a:solidFill>
                  <a:srgbClr val="0070C0"/>
                </a:solidFill>
              </a:rPr>
              <a:t>) </a:t>
            </a:r>
            <a:r>
              <a:rPr lang="ru-RU" sz="2400" dirty="0" err="1">
                <a:solidFill>
                  <a:srgbClr val="0070C0"/>
                </a:solidFill>
              </a:rPr>
              <a:t>даажы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уну</a:t>
            </a:r>
            <a:r>
              <a:rPr lang="ru-RU" sz="2400" dirty="0">
                <a:solidFill>
                  <a:srgbClr val="0070C0"/>
                </a:solidFill>
              </a:rPr>
              <a:t>  </a:t>
            </a:r>
            <a:r>
              <a:rPr lang="ru-RU" sz="2400" dirty="0" err="1">
                <a:solidFill>
                  <a:srgbClr val="0070C0"/>
                </a:solidFill>
              </a:rPr>
              <a:t>хамааржыр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тускайлан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болур</a:t>
            </a:r>
            <a:r>
              <a:rPr lang="ru-RU" sz="2400" dirty="0">
                <a:solidFill>
                  <a:srgbClr val="0070C0"/>
                </a:solidFill>
              </a:rPr>
              <a:t>. (</a:t>
            </a:r>
            <a:r>
              <a:rPr lang="ru-RU" sz="2400" dirty="0" err="1">
                <a:solidFill>
                  <a:srgbClr val="0070C0"/>
                </a:solidFill>
              </a:rPr>
              <a:t>ойнап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коргускеш</a:t>
            </a:r>
            <a:r>
              <a:rPr lang="ru-RU" sz="2400" dirty="0">
                <a:solidFill>
                  <a:srgbClr val="0070C0"/>
                </a:solidFill>
              </a:rPr>
              <a:t> ,</a:t>
            </a:r>
            <a:r>
              <a:rPr lang="ru-RU" sz="2400" dirty="0" err="1">
                <a:solidFill>
                  <a:srgbClr val="0070C0"/>
                </a:solidFill>
              </a:rPr>
              <a:t>уругларга</a:t>
            </a:r>
            <a:r>
              <a:rPr lang="ru-RU" sz="2400" dirty="0">
                <a:solidFill>
                  <a:srgbClr val="0070C0"/>
                </a:solidFill>
              </a:rPr>
              <a:t> база </a:t>
            </a:r>
            <a:r>
              <a:rPr lang="ru-RU" sz="2400" dirty="0" err="1">
                <a:solidFill>
                  <a:srgbClr val="0070C0"/>
                </a:solidFill>
              </a:rPr>
              <a:t>шенеп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ойнадыыр</a:t>
            </a:r>
            <a:r>
              <a:rPr lang="ru-RU" sz="2400" dirty="0">
                <a:solidFill>
                  <a:srgbClr val="0070C0"/>
                </a:solidFill>
              </a:rPr>
              <a:t>)</a:t>
            </a:r>
          </a:p>
          <a:p>
            <a:pPr>
              <a:buNone/>
            </a:pPr>
            <a:r>
              <a:rPr lang="ru-RU" sz="2400" b="1" dirty="0">
                <a:solidFill>
                  <a:srgbClr val="0070C0"/>
                </a:solidFill>
              </a:rPr>
              <a:t>   </a:t>
            </a:r>
            <a:r>
              <a:rPr lang="ru-RU" sz="2400" b="1" dirty="0" err="1">
                <a:solidFill>
                  <a:srgbClr val="0070C0"/>
                </a:solidFill>
              </a:rPr>
              <a:t>Ойнаарактар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аймаа</a:t>
            </a:r>
            <a:r>
              <a:rPr lang="ru-RU" sz="2400" dirty="0" err="1">
                <a:solidFill>
                  <a:srgbClr val="0070C0"/>
                </a:solidFill>
              </a:rPr>
              <a:t>-кажыктар,хирилээ,шынгырааш,чараш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даш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дуюглар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конгураа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мыйыс</a:t>
            </a:r>
            <a:r>
              <a:rPr lang="ru-RU" sz="2400" dirty="0">
                <a:solidFill>
                  <a:srgbClr val="0070C0"/>
                </a:solidFill>
              </a:rPr>
              <a:t>,  </a:t>
            </a:r>
            <a:r>
              <a:rPr lang="ru-RU" sz="2400" dirty="0" err="1">
                <a:solidFill>
                  <a:srgbClr val="0070C0"/>
                </a:solidFill>
              </a:rPr>
              <a:t>хапчык</a:t>
            </a:r>
            <a:r>
              <a:rPr lang="ru-RU" sz="2400" dirty="0">
                <a:solidFill>
                  <a:srgbClr val="0070C0"/>
                </a:solidFill>
              </a:rPr>
              <a:t>-(</a:t>
            </a:r>
            <a:r>
              <a:rPr lang="ru-RU" sz="2400" dirty="0" err="1">
                <a:solidFill>
                  <a:srgbClr val="0070C0"/>
                </a:solidFill>
              </a:rPr>
              <a:t>иштинде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уурмек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с</a:t>
            </a:r>
            <a:r>
              <a:rPr lang="ru-RU" sz="240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ѳѳ</a:t>
            </a:r>
            <a:r>
              <a:rPr lang="ru-RU" sz="2400" dirty="0" err="1">
                <a:solidFill>
                  <a:srgbClr val="0070C0"/>
                </a:solidFill>
              </a:rPr>
              <a:t>ктер </a:t>
            </a:r>
            <a:r>
              <a:rPr lang="ru-RU" sz="2400" dirty="0">
                <a:solidFill>
                  <a:srgbClr val="0070C0"/>
                </a:solidFill>
              </a:rPr>
              <a:t>суп </a:t>
            </a:r>
            <a:r>
              <a:rPr lang="ru-RU" sz="2400" dirty="0" err="1">
                <a:solidFill>
                  <a:srgbClr val="0070C0"/>
                </a:solidFill>
              </a:rPr>
              <a:t>каан</a:t>
            </a:r>
            <a:r>
              <a:rPr lang="ru-RU" sz="2400" dirty="0">
                <a:solidFill>
                  <a:srgbClr val="0070C0"/>
                </a:solidFill>
              </a:rPr>
              <a:t>) </a:t>
            </a:r>
            <a:r>
              <a:rPr lang="ru-RU" sz="2400" dirty="0" err="1">
                <a:solidFill>
                  <a:srgbClr val="0070C0"/>
                </a:solidFill>
              </a:rPr>
              <a:t>Аъттын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дериг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херексели-чуген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чулар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эзенги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кымчы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дуюглар</a:t>
            </a:r>
            <a:r>
              <a:rPr lang="ru-RU" sz="2400" dirty="0">
                <a:solidFill>
                  <a:srgbClr val="0070C0"/>
                </a:solidFill>
              </a:rPr>
              <a:t>.</a:t>
            </a:r>
          </a:p>
          <a:p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857232"/>
            <a:ext cx="8643998" cy="571504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>
                <a:solidFill>
                  <a:srgbClr val="0070C0"/>
                </a:solidFill>
              </a:rPr>
              <a:t>Хомус</a:t>
            </a:r>
            <a:r>
              <a:rPr lang="ru-RU" sz="28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>
                <a:solidFill>
                  <a:srgbClr val="0070C0"/>
                </a:solidFill>
              </a:rPr>
              <a:t>   </a:t>
            </a:r>
            <a:r>
              <a:rPr lang="ru-RU" sz="2400" b="1" dirty="0" err="1">
                <a:solidFill>
                  <a:srgbClr val="0070C0"/>
                </a:solidFill>
              </a:rPr>
              <a:t>Хомус</a:t>
            </a:r>
            <a:r>
              <a:rPr lang="ru-RU" sz="2400" dirty="0" err="1">
                <a:solidFill>
                  <a:srgbClr val="0070C0"/>
                </a:solidFill>
              </a:rPr>
              <a:t>.Кидис</a:t>
            </a:r>
            <a:r>
              <a:rPr lang="ru-RU" sz="2400" dirty="0">
                <a:solidFill>
                  <a:srgbClr val="0070C0"/>
                </a:solidFill>
              </a:rPr>
              <a:t>  </a:t>
            </a:r>
            <a:r>
              <a:rPr lang="ru-RU" sz="2400" dirty="0" err="1">
                <a:solidFill>
                  <a:srgbClr val="0070C0"/>
                </a:solidFill>
              </a:rPr>
              <a:t>ѳгге ойнаарынга</a:t>
            </a:r>
            <a:r>
              <a:rPr lang="ru-RU" sz="2400" dirty="0">
                <a:solidFill>
                  <a:srgbClr val="0070C0"/>
                </a:solidFill>
              </a:rPr>
              <a:t>  база </a:t>
            </a:r>
            <a:r>
              <a:rPr lang="ru-RU" sz="2400" dirty="0" err="1">
                <a:solidFill>
                  <a:srgbClr val="0070C0"/>
                </a:solidFill>
              </a:rPr>
              <a:t>бир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кончуг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таарышкан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барык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ѳг бурузунге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турган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хѳгжум херексели.Хомусту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чуг-ле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демирден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эвес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ѳске </a:t>
            </a:r>
            <a:r>
              <a:rPr lang="ru-RU" sz="2400" dirty="0">
                <a:solidFill>
                  <a:srgbClr val="0070C0"/>
                </a:solidFill>
              </a:rPr>
              <a:t>янзы буру </a:t>
            </a:r>
            <a:r>
              <a:rPr lang="ru-RU" sz="2400" dirty="0" err="1">
                <a:solidFill>
                  <a:srgbClr val="0070C0"/>
                </a:solidFill>
              </a:rPr>
              <a:t>чуулдерден</a:t>
            </a:r>
            <a:r>
              <a:rPr lang="ru-RU" sz="2400" dirty="0">
                <a:solidFill>
                  <a:srgbClr val="0070C0"/>
                </a:solidFill>
              </a:rPr>
              <a:t> кылып чораан.</a:t>
            </a:r>
          </a:p>
          <a:p>
            <a:pPr>
              <a:buNone/>
            </a:pPr>
            <a:r>
              <a:rPr lang="ru-RU" sz="2400" dirty="0">
                <a:solidFill>
                  <a:srgbClr val="0070C0"/>
                </a:solidFill>
              </a:rPr>
              <a:t>   </a:t>
            </a:r>
            <a:r>
              <a:rPr lang="ru-RU" sz="2400" b="1" dirty="0" err="1">
                <a:solidFill>
                  <a:srgbClr val="0070C0"/>
                </a:solidFill>
              </a:rPr>
              <a:t>Чижээ</a:t>
            </a:r>
            <a:r>
              <a:rPr lang="ru-RU" sz="2400" b="1" dirty="0">
                <a:solidFill>
                  <a:srgbClr val="0070C0"/>
                </a:solidFill>
              </a:rPr>
              <a:t>: </a:t>
            </a:r>
          </a:p>
          <a:p>
            <a:pPr>
              <a:buNone/>
            </a:pPr>
            <a:r>
              <a:rPr lang="ru-RU" sz="2400" dirty="0">
                <a:solidFill>
                  <a:srgbClr val="0070C0"/>
                </a:solidFill>
              </a:rPr>
              <a:t>     1.Ыяш </a:t>
            </a:r>
            <a:r>
              <a:rPr lang="ru-RU" sz="2400" dirty="0" err="1">
                <a:solidFill>
                  <a:srgbClr val="0070C0"/>
                </a:solidFill>
              </a:rPr>
              <a:t>хомус</a:t>
            </a:r>
            <a:r>
              <a:rPr lang="ru-RU" sz="2400" dirty="0">
                <a:solidFill>
                  <a:srgbClr val="0070C0"/>
                </a:solidFill>
              </a:rPr>
              <a:t>  азы </a:t>
            </a:r>
            <a:r>
              <a:rPr lang="ru-RU" sz="2400" dirty="0" err="1">
                <a:solidFill>
                  <a:srgbClr val="0070C0"/>
                </a:solidFill>
              </a:rPr>
              <a:t>адыр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хомус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Дая-хомус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сѳѳскен-хомус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Тал-хомус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Хараган-хомус</a:t>
            </a:r>
            <a:endParaRPr lang="ru-RU" sz="24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400" dirty="0">
                <a:solidFill>
                  <a:srgbClr val="0070C0"/>
                </a:solidFill>
              </a:rPr>
              <a:t>   2.Чарты </a:t>
            </a:r>
            <a:r>
              <a:rPr lang="ru-RU" sz="2400" dirty="0" err="1">
                <a:solidFill>
                  <a:srgbClr val="0070C0"/>
                </a:solidFill>
              </a:rPr>
              <a:t>хомус</a:t>
            </a:r>
            <a:r>
              <a:rPr lang="ru-RU" sz="2400" dirty="0">
                <a:solidFill>
                  <a:srgbClr val="0070C0"/>
                </a:solidFill>
              </a:rPr>
              <a:t> азы </a:t>
            </a:r>
            <a:r>
              <a:rPr lang="ru-RU" sz="2400" dirty="0" err="1">
                <a:solidFill>
                  <a:srgbClr val="0070C0"/>
                </a:solidFill>
              </a:rPr>
              <a:t>шавылаар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хомус</a:t>
            </a:r>
            <a:r>
              <a:rPr lang="ru-RU" sz="2400" dirty="0">
                <a:solidFill>
                  <a:srgbClr val="0070C0"/>
                </a:solidFill>
              </a:rPr>
              <a:t>. </a:t>
            </a:r>
            <a:r>
              <a:rPr lang="ru-RU" sz="2400" dirty="0" err="1">
                <a:solidFill>
                  <a:srgbClr val="0070C0"/>
                </a:solidFill>
              </a:rPr>
              <a:t>Чуга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калбак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ыяштан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кылыр</a:t>
            </a:r>
            <a:r>
              <a:rPr lang="ru-RU" sz="2400" dirty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r>
              <a:rPr lang="ru-RU" sz="2400" dirty="0">
                <a:solidFill>
                  <a:srgbClr val="0070C0"/>
                </a:solidFill>
              </a:rPr>
              <a:t>   3.Кулузун </a:t>
            </a:r>
            <a:r>
              <a:rPr lang="ru-RU" sz="2400" dirty="0" err="1">
                <a:solidFill>
                  <a:srgbClr val="0070C0"/>
                </a:solidFill>
              </a:rPr>
              <a:t>хомус</a:t>
            </a:r>
            <a:r>
              <a:rPr lang="ru-RU" sz="2400" dirty="0">
                <a:solidFill>
                  <a:srgbClr val="0070C0"/>
                </a:solidFill>
              </a:rPr>
              <a:t>- азы </a:t>
            </a:r>
            <a:r>
              <a:rPr lang="ru-RU" sz="2400" dirty="0" err="1">
                <a:solidFill>
                  <a:srgbClr val="0070C0"/>
                </a:solidFill>
              </a:rPr>
              <a:t>шелер-хомус-сѳѳскен хомус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хола-хомус,чес-хомус</a:t>
            </a:r>
            <a:endParaRPr lang="ru-RU" sz="24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400" dirty="0">
                <a:solidFill>
                  <a:srgbClr val="0070C0"/>
                </a:solidFill>
              </a:rPr>
              <a:t>    4.Демир-хомус. </a:t>
            </a:r>
          </a:p>
          <a:p>
            <a:pPr>
              <a:buNone/>
            </a:pPr>
            <a:r>
              <a:rPr lang="ru-RU" sz="2400" dirty="0">
                <a:solidFill>
                  <a:srgbClr val="0070C0"/>
                </a:solidFill>
              </a:rPr>
              <a:t>     5.Ча-хомус. .(</a:t>
            </a:r>
            <a:r>
              <a:rPr lang="ru-RU" sz="2400" dirty="0" err="1">
                <a:solidFill>
                  <a:srgbClr val="0070C0"/>
                </a:solidFill>
              </a:rPr>
              <a:t>ойнап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коргускеш</a:t>
            </a:r>
            <a:r>
              <a:rPr lang="ru-RU" sz="2400" dirty="0">
                <a:solidFill>
                  <a:srgbClr val="0070C0"/>
                </a:solidFill>
              </a:rPr>
              <a:t> ,</a:t>
            </a:r>
            <a:r>
              <a:rPr lang="ru-RU" sz="2400" dirty="0" err="1">
                <a:solidFill>
                  <a:srgbClr val="0070C0"/>
                </a:solidFill>
              </a:rPr>
              <a:t>уругларга</a:t>
            </a:r>
            <a:r>
              <a:rPr lang="ru-RU" sz="2400" dirty="0">
                <a:solidFill>
                  <a:srgbClr val="0070C0"/>
                </a:solidFill>
              </a:rPr>
              <a:t> база </a:t>
            </a:r>
            <a:r>
              <a:rPr lang="ru-RU" sz="2400" dirty="0" err="1">
                <a:solidFill>
                  <a:srgbClr val="0070C0"/>
                </a:solidFill>
              </a:rPr>
              <a:t>шенеп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ойнадыыр</a:t>
            </a:r>
            <a:r>
              <a:rPr lang="ru-RU" sz="2400" dirty="0">
                <a:solidFill>
                  <a:srgbClr val="0070C0"/>
                </a:solidFill>
              </a:rPr>
              <a:t>)</a:t>
            </a:r>
          </a:p>
          <a:p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571480"/>
            <a:ext cx="8643998" cy="528641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358246" cy="4214842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ru-RU" sz="2400" dirty="0"/>
              <a:t>Янзы буру </a:t>
            </a:r>
            <a:r>
              <a:rPr lang="ru-RU" sz="2400" dirty="0" err="1"/>
              <a:t>ыяш</a:t>
            </a:r>
            <a:r>
              <a:rPr lang="ru-RU" sz="2400" dirty="0"/>
              <a:t> </a:t>
            </a:r>
            <a:r>
              <a:rPr lang="ru-RU" sz="2400" dirty="0" err="1"/>
              <a:t>аймаандан</a:t>
            </a:r>
            <a:r>
              <a:rPr lang="ru-RU" sz="2400" dirty="0"/>
              <a:t> </a:t>
            </a:r>
            <a:r>
              <a:rPr lang="ru-RU" sz="2400" dirty="0" err="1"/>
              <a:t>боттары</a:t>
            </a:r>
            <a:r>
              <a:rPr lang="ru-RU" sz="2400" dirty="0"/>
              <a:t> </a:t>
            </a:r>
            <a:r>
              <a:rPr lang="ru-RU" sz="2400" dirty="0" err="1"/>
              <a:t>хомусту</a:t>
            </a:r>
            <a:r>
              <a:rPr lang="ru-RU" sz="2400" dirty="0"/>
              <a:t>  </a:t>
            </a:r>
            <a:r>
              <a:rPr lang="ru-RU" sz="2400" dirty="0" err="1"/>
              <a:t>чогаадып</a:t>
            </a:r>
            <a:r>
              <a:rPr lang="ru-RU" sz="2400" dirty="0"/>
              <a:t>, кылып </a:t>
            </a:r>
            <a:r>
              <a:rPr lang="ru-RU" sz="2400" dirty="0" err="1"/>
              <a:t>ойнап</a:t>
            </a:r>
            <a:r>
              <a:rPr lang="ru-RU" sz="2400" dirty="0"/>
              <a:t> </a:t>
            </a:r>
            <a:r>
              <a:rPr lang="ru-RU" sz="2400" dirty="0" err="1"/>
              <a:t>чораанар.Оон</a:t>
            </a:r>
            <a:r>
              <a:rPr lang="ru-RU" sz="2400" dirty="0"/>
              <a:t> </a:t>
            </a:r>
            <a:r>
              <a:rPr lang="ru-RU" sz="2400" dirty="0" err="1"/>
              <a:t>ынай</a:t>
            </a:r>
            <a:r>
              <a:rPr lang="ru-RU" sz="2400" dirty="0"/>
              <a:t> </a:t>
            </a:r>
            <a:r>
              <a:rPr lang="ru-RU" sz="2400" dirty="0" err="1"/>
              <a:t>дая</a:t>
            </a:r>
            <a:r>
              <a:rPr lang="ru-RU" sz="2400" dirty="0"/>
              <a:t>, </a:t>
            </a:r>
            <a:r>
              <a:rPr lang="ru-RU" sz="2400" dirty="0" err="1"/>
              <a:t>сѳѳскен</a:t>
            </a:r>
            <a:r>
              <a:rPr lang="ru-RU" sz="2400" dirty="0"/>
              <a:t>, тал, </a:t>
            </a:r>
            <a:r>
              <a:rPr lang="ru-RU" sz="2400" dirty="0" err="1"/>
              <a:t>хараган</a:t>
            </a:r>
            <a:r>
              <a:rPr lang="ru-RU" sz="2400" dirty="0"/>
              <a:t> </a:t>
            </a:r>
            <a:r>
              <a:rPr lang="ru-RU" sz="2400" dirty="0" err="1"/>
              <a:t>дээш</a:t>
            </a:r>
            <a:r>
              <a:rPr lang="ru-RU" sz="2400" dirty="0"/>
              <a:t> </a:t>
            </a:r>
            <a:r>
              <a:rPr lang="ru-RU" sz="2400" dirty="0" err="1"/>
              <a:t>холга</a:t>
            </a:r>
            <a:r>
              <a:rPr lang="ru-RU" sz="2400" dirty="0"/>
              <a:t> </a:t>
            </a:r>
            <a:r>
              <a:rPr lang="ru-RU" sz="2400" dirty="0" err="1"/>
              <a:t>тутунган-на</a:t>
            </a:r>
            <a:r>
              <a:rPr lang="ru-RU" sz="2400" dirty="0"/>
              <a:t> </a:t>
            </a:r>
            <a:r>
              <a:rPr lang="ru-RU" sz="2400" dirty="0" err="1"/>
              <a:t>чуулдерден</a:t>
            </a:r>
            <a:r>
              <a:rPr lang="ru-RU" sz="2400" dirty="0"/>
              <a:t> </a:t>
            </a:r>
            <a:r>
              <a:rPr lang="ru-RU" sz="2400" dirty="0" err="1"/>
              <a:t>дурген</a:t>
            </a:r>
            <a:r>
              <a:rPr lang="ru-RU" sz="2400" dirty="0"/>
              <a:t> </a:t>
            </a:r>
            <a:r>
              <a:rPr lang="ru-RU" sz="2400" dirty="0" err="1"/>
              <a:t>болгаш</a:t>
            </a:r>
            <a:r>
              <a:rPr lang="ru-RU" sz="2400" dirty="0"/>
              <a:t> </a:t>
            </a:r>
            <a:r>
              <a:rPr lang="ru-RU" sz="2400" dirty="0" err="1"/>
              <a:t>белени</a:t>
            </a:r>
            <a:r>
              <a:rPr lang="ru-RU" sz="2400" dirty="0"/>
              <a:t>- биле </a:t>
            </a:r>
            <a:r>
              <a:rPr lang="ru-RU" sz="2400" dirty="0" err="1"/>
              <a:t>кыла</a:t>
            </a:r>
            <a:r>
              <a:rPr lang="ru-RU" sz="2400" dirty="0"/>
              <a:t> </a:t>
            </a:r>
            <a:r>
              <a:rPr lang="ru-RU" sz="2400" dirty="0" err="1"/>
              <a:t>шаап</a:t>
            </a:r>
            <a:r>
              <a:rPr lang="ru-RU" sz="2400" dirty="0"/>
              <a:t> </a:t>
            </a:r>
            <a:r>
              <a:rPr lang="ru-RU" sz="2400" dirty="0" err="1"/>
              <a:t>алгаш</a:t>
            </a:r>
            <a:r>
              <a:rPr lang="ru-RU" sz="2400" dirty="0"/>
              <a:t> </a:t>
            </a:r>
            <a:r>
              <a:rPr lang="ru-RU" sz="2400" dirty="0" err="1"/>
              <a:t>ойнай</a:t>
            </a:r>
            <a:r>
              <a:rPr lang="ru-RU" sz="2400" dirty="0"/>
              <a:t> </a:t>
            </a:r>
            <a:r>
              <a:rPr lang="ru-RU" sz="2400" dirty="0" err="1"/>
              <a:t>бээр</a:t>
            </a:r>
            <a:r>
              <a:rPr lang="ru-RU" sz="2400" dirty="0"/>
              <a:t>, кижи </a:t>
            </a:r>
            <a:r>
              <a:rPr lang="ru-RU" sz="2400" dirty="0" err="1"/>
              <a:t>бурузунге</a:t>
            </a:r>
            <a:r>
              <a:rPr lang="ru-RU" sz="2400" dirty="0"/>
              <a:t> </a:t>
            </a:r>
            <a:r>
              <a:rPr lang="ru-RU" sz="2400" dirty="0" err="1"/>
              <a:t>кылып-даа</a:t>
            </a:r>
            <a:r>
              <a:rPr lang="ru-RU" sz="2400" dirty="0"/>
              <a:t>, </a:t>
            </a:r>
            <a:r>
              <a:rPr lang="ru-RU" sz="2400" dirty="0" err="1"/>
              <a:t>ойнап-даа</a:t>
            </a:r>
            <a:r>
              <a:rPr lang="ru-RU" sz="2400" dirty="0"/>
              <a:t> </a:t>
            </a:r>
            <a:r>
              <a:rPr lang="ru-RU" sz="2400" dirty="0" err="1"/>
              <a:t>шыдаар</a:t>
            </a:r>
            <a:r>
              <a:rPr lang="ru-RU" sz="2400" dirty="0"/>
              <a:t> </a:t>
            </a:r>
            <a:r>
              <a:rPr lang="ru-RU" sz="2400" dirty="0" err="1"/>
              <a:t>аргазы</a:t>
            </a:r>
            <a:r>
              <a:rPr lang="ru-RU" sz="2400" dirty="0"/>
              <a:t> бар </a:t>
            </a:r>
            <a:r>
              <a:rPr lang="ru-RU" sz="2400" dirty="0" err="1"/>
              <a:t>хѳѳгжум бооп</a:t>
            </a:r>
            <a:r>
              <a:rPr lang="ru-RU" sz="2400" dirty="0"/>
              <a:t> </a:t>
            </a:r>
            <a:r>
              <a:rPr lang="ru-RU" sz="2400" dirty="0" err="1"/>
              <a:t>турган</a:t>
            </a:r>
            <a:r>
              <a:rPr lang="ru-RU" sz="2400" dirty="0"/>
              <a:t>. </a:t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571480"/>
            <a:ext cx="8643998" cy="528641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358246" cy="4214842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ru-RU" sz="2400" dirty="0"/>
              <a:t>Янзы буру </a:t>
            </a:r>
            <a:r>
              <a:rPr lang="ru-RU" sz="2400" dirty="0" err="1"/>
              <a:t>ыяш</a:t>
            </a:r>
            <a:r>
              <a:rPr lang="ru-RU" sz="2400" dirty="0"/>
              <a:t> </a:t>
            </a:r>
            <a:r>
              <a:rPr lang="ru-RU" sz="2400" dirty="0" err="1"/>
              <a:t>аймаандан</a:t>
            </a:r>
            <a:r>
              <a:rPr lang="ru-RU" sz="2400" dirty="0"/>
              <a:t> </a:t>
            </a:r>
            <a:r>
              <a:rPr lang="ru-RU" sz="2400" dirty="0" err="1"/>
              <a:t>боттары</a:t>
            </a:r>
            <a:r>
              <a:rPr lang="ru-RU" sz="2400" dirty="0"/>
              <a:t> </a:t>
            </a:r>
            <a:r>
              <a:rPr lang="ru-RU" sz="2400" dirty="0" err="1"/>
              <a:t>хомусту</a:t>
            </a:r>
            <a:r>
              <a:rPr lang="ru-RU" sz="2400" dirty="0"/>
              <a:t>  </a:t>
            </a:r>
            <a:r>
              <a:rPr lang="ru-RU" sz="2400" dirty="0" err="1"/>
              <a:t>чогаадып</a:t>
            </a:r>
            <a:r>
              <a:rPr lang="ru-RU" sz="2400" dirty="0"/>
              <a:t>, кылып </a:t>
            </a:r>
            <a:r>
              <a:rPr lang="ru-RU" sz="2400" dirty="0" err="1"/>
              <a:t>ойнап</a:t>
            </a:r>
            <a:r>
              <a:rPr lang="ru-RU" sz="2400" dirty="0"/>
              <a:t> </a:t>
            </a:r>
            <a:r>
              <a:rPr lang="ru-RU" sz="2400" dirty="0" err="1"/>
              <a:t>чораанар.Оон</a:t>
            </a:r>
            <a:r>
              <a:rPr lang="ru-RU" sz="2400" dirty="0"/>
              <a:t> </a:t>
            </a:r>
            <a:r>
              <a:rPr lang="ru-RU" sz="2400" dirty="0" err="1"/>
              <a:t>ынай</a:t>
            </a:r>
            <a:r>
              <a:rPr lang="ru-RU" sz="2400" dirty="0"/>
              <a:t> </a:t>
            </a:r>
            <a:r>
              <a:rPr lang="ru-RU" sz="2400" dirty="0" err="1"/>
              <a:t>дая</a:t>
            </a:r>
            <a:r>
              <a:rPr lang="ru-RU" sz="2400" dirty="0"/>
              <a:t>, </a:t>
            </a:r>
            <a:r>
              <a:rPr lang="ru-RU" sz="2400" dirty="0" err="1"/>
              <a:t>сѳѳскен</a:t>
            </a:r>
            <a:r>
              <a:rPr lang="ru-RU" sz="2400" dirty="0"/>
              <a:t>, тал, </a:t>
            </a:r>
            <a:r>
              <a:rPr lang="ru-RU" sz="2400" dirty="0" err="1"/>
              <a:t>хараган</a:t>
            </a:r>
            <a:r>
              <a:rPr lang="ru-RU" sz="2400" dirty="0"/>
              <a:t> </a:t>
            </a:r>
            <a:r>
              <a:rPr lang="ru-RU" sz="2400" dirty="0" err="1"/>
              <a:t>дээш</a:t>
            </a:r>
            <a:r>
              <a:rPr lang="ru-RU" sz="2400" dirty="0"/>
              <a:t> </a:t>
            </a:r>
            <a:r>
              <a:rPr lang="ru-RU" sz="2400" dirty="0" err="1"/>
              <a:t>холга</a:t>
            </a:r>
            <a:r>
              <a:rPr lang="ru-RU" sz="2400" dirty="0"/>
              <a:t> </a:t>
            </a:r>
            <a:r>
              <a:rPr lang="ru-RU" sz="2400" dirty="0" err="1"/>
              <a:t>тутунган-на</a:t>
            </a:r>
            <a:r>
              <a:rPr lang="ru-RU" sz="2400" dirty="0"/>
              <a:t> </a:t>
            </a:r>
            <a:r>
              <a:rPr lang="ru-RU" sz="2400" dirty="0" err="1"/>
              <a:t>чуулдерден</a:t>
            </a:r>
            <a:r>
              <a:rPr lang="ru-RU" sz="2400" dirty="0"/>
              <a:t> </a:t>
            </a:r>
            <a:r>
              <a:rPr lang="ru-RU" sz="2400" dirty="0" err="1"/>
              <a:t>дурген</a:t>
            </a:r>
            <a:r>
              <a:rPr lang="ru-RU" sz="2400" dirty="0"/>
              <a:t> </a:t>
            </a:r>
            <a:r>
              <a:rPr lang="ru-RU" sz="2400" dirty="0" err="1"/>
              <a:t>болгаш</a:t>
            </a:r>
            <a:r>
              <a:rPr lang="ru-RU" sz="2400" dirty="0"/>
              <a:t> </a:t>
            </a:r>
            <a:r>
              <a:rPr lang="ru-RU" sz="2400" dirty="0" err="1"/>
              <a:t>белени</a:t>
            </a:r>
            <a:r>
              <a:rPr lang="ru-RU" sz="2400" dirty="0"/>
              <a:t>- биле </a:t>
            </a:r>
            <a:r>
              <a:rPr lang="ru-RU" sz="2400" dirty="0" err="1"/>
              <a:t>кыла</a:t>
            </a:r>
            <a:r>
              <a:rPr lang="ru-RU" sz="2400" dirty="0"/>
              <a:t> </a:t>
            </a:r>
            <a:r>
              <a:rPr lang="ru-RU" sz="2400" dirty="0" err="1"/>
              <a:t>шаап</a:t>
            </a:r>
            <a:r>
              <a:rPr lang="ru-RU" sz="2400" dirty="0"/>
              <a:t> </a:t>
            </a:r>
            <a:r>
              <a:rPr lang="ru-RU" sz="2400" dirty="0" err="1"/>
              <a:t>алгаш</a:t>
            </a:r>
            <a:r>
              <a:rPr lang="ru-RU" sz="2400" dirty="0"/>
              <a:t> </a:t>
            </a:r>
            <a:r>
              <a:rPr lang="ru-RU" sz="2400" dirty="0" err="1"/>
              <a:t>ойнай</a:t>
            </a:r>
            <a:r>
              <a:rPr lang="ru-RU" sz="2400" dirty="0"/>
              <a:t> </a:t>
            </a:r>
            <a:r>
              <a:rPr lang="ru-RU" sz="2400" dirty="0" err="1"/>
              <a:t>бээр</a:t>
            </a:r>
            <a:r>
              <a:rPr lang="ru-RU" sz="2400" dirty="0"/>
              <a:t>, кижи </a:t>
            </a:r>
            <a:r>
              <a:rPr lang="ru-RU" sz="2400" dirty="0" err="1"/>
              <a:t>бурузунге</a:t>
            </a:r>
            <a:r>
              <a:rPr lang="ru-RU" sz="2400" dirty="0"/>
              <a:t> </a:t>
            </a:r>
            <a:r>
              <a:rPr lang="ru-RU" sz="2400" dirty="0" err="1"/>
              <a:t>кылып-даа</a:t>
            </a:r>
            <a:r>
              <a:rPr lang="ru-RU" sz="2400" dirty="0"/>
              <a:t> </a:t>
            </a:r>
            <a:r>
              <a:rPr lang="ru-RU" sz="2400" dirty="0" err="1"/>
              <a:t>ойнап-даа</a:t>
            </a:r>
            <a:r>
              <a:rPr lang="ru-RU" sz="2400" dirty="0"/>
              <a:t> </a:t>
            </a:r>
            <a:r>
              <a:rPr lang="ru-RU" sz="2400" dirty="0" err="1"/>
              <a:t>шыдаар</a:t>
            </a:r>
            <a:r>
              <a:rPr lang="ru-RU" sz="2400" dirty="0"/>
              <a:t> </a:t>
            </a:r>
            <a:r>
              <a:rPr lang="ru-RU" sz="2400" dirty="0" err="1"/>
              <a:t>аргазы</a:t>
            </a:r>
            <a:r>
              <a:rPr lang="ru-RU" sz="2400" dirty="0"/>
              <a:t> бар </a:t>
            </a:r>
            <a:r>
              <a:rPr lang="ru-RU" sz="2400" dirty="0" err="1"/>
              <a:t>хѳѳгжум бооп</a:t>
            </a:r>
            <a:r>
              <a:rPr lang="ru-RU" sz="2400" dirty="0"/>
              <a:t> </a:t>
            </a:r>
            <a:r>
              <a:rPr lang="ru-RU" sz="2400" dirty="0" err="1"/>
              <a:t>турган</a:t>
            </a:r>
            <a:r>
              <a:rPr lang="ru-RU" sz="2400" dirty="0"/>
              <a:t>. </a:t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571480"/>
            <a:ext cx="8715436" cy="585791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500042"/>
            <a:ext cx="8429684" cy="60016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dirty="0">
                <a:solidFill>
                  <a:srgbClr val="0070C0"/>
                </a:solidFill>
              </a:rPr>
              <a:t>   </a:t>
            </a:r>
            <a:r>
              <a:rPr lang="ru-RU" sz="2400" dirty="0" err="1">
                <a:solidFill>
                  <a:srgbClr val="0070C0"/>
                </a:solidFill>
              </a:rPr>
              <a:t>Шаанда</a:t>
            </a:r>
            <a:r>
              <a:rPr lang="ru-RU" sz="2400" dirty="0">
                <a:solidFill>
                  <a:srgbClr val="0070C0"/>
                </a:solidFill>
              </a:rPr>
              <a:t> Тыва улус </a:t>
            </a:r>
            <a:r>
              <a:rPr lang="ru-RU" sz="2400" dirty="0" err="1">
                <a:solidFill>
                  <a:srgbClr val="0070C0"/>
                </a:solidFill>
              </a:rPr>
              <a:t>кидис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ѳгде бар-ла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турган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хѳгжум аялгазын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ундуруп</a:t>
            </a:r>
            <a:r>
              <a:rPr lang="ru-RU" sz="2400" dirty="0">
                <a:solidFill>
                  <a:srgbClr val="0070C0"/>
                </a:solidFill>
              </a:rPr>
              <a:t> азы </a:t>
            </a:r>
            <a:r>
              <a:rPr lang="ru-RU" sz="2400" dirty="0" err="1">
                <a:solidFill>
                  <a:srgbClr val="0070C0"/>
                </a:solidFill>
              </a:rPr>
              <a:t>аялга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ойнаттынмас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анаа</a:t>
            </a:r>
            <a:r>
              <a:rPr lang="ru-RU" sz="2400" dirty="0">
                <a:solidFill>
                  <a:srgbClr val="0070C0"/>
                </a:solidFill>
              </a:rPr>
              <a:t> ритм </a:t>
            </a:r>
            <a:r>
              <a:rPr lang="ru-RU" sz="2400" dirty="0" err="1">
                <a:solidFill>
                  <a:srgbClr val="0070C0"/>
                </a:solidFill>
              </a:rPr>
              <a:t>аайы</a:t>
            </a:r>
            <a:r>
              <a:rPr lang="ru-RU" sz="2400" dirty="0">
                <a:solidFill>
                  <a:srgbClr val="0070C0"/>
                </a:solidFill>
              </a:rPr>
              <a:t>- биле </a:t>
            </a:r>
            <a:r>
              <a:rPr lang="ru-RU" sz="2400" dirty="0" err="1">
                <a:solidFill>
                  <a:srgbClr val="0070C0"/>
                </a:solidFill>
              </a:rPr>
              <a:t>кады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соктап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дааш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ундуруп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ойнаар</a:t>
            </a:r>
            <a:r>
              <a:rPr lang="ru-RU" sz="2400" dirty="0">
                <a:solidFill>
                  <a:srgbClr val="0070C0"/>
                </a:solidFill>
              </a:rPr>
              <a:t>  </a:t>
            </a:r>
            <a:r>
              <a:rPr lang="ru-RU" sz="2400" dirty="0" err="1">
                <a:solidFill>
                  <a:srgbClr val="0070C0"/>
                </a:solidFill>
              </a:rPr>
              <a:t>эт-херексел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каасталга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аймаан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аътын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дериг-херексели</a:t>
            </a:r>
            <a:r>
              <a:rPr lang="ru-RU" sz="2400" dirty="0">
                <a:solidFill>
                  <a:srgbClr val="0070C0"/>
                </a:solidFill>
              </a:rPr>
              <a:t>- </a:t>
            </a:r>
            <a:r>
              <a:rPr lang="ru-RU" sz="2400" dirty="0" err="1">
                <a:solidFill>
                  <a:srgbClr val="0070C0"/>
                </a:solidFill>
              </a:rPr>
              <a:t>бо-ла</a:t>
            </a:r>
            <a:r>
              <a:rPr lang="ru-RU" sz="2400" dirty="0">
                <a:solidFill>
                  <a:srgbClr val="0070C0"/>
                </a:solidFill>
              </a:rPr>
              <a:t>  </a:t>
            </a:r>
            <a:r>
              <a:rPr lang="ru-RU" sz="2400" dirty="0" err="1">
                <a:solidFill>
                  <a:srgbClr val="0070C0"/>
                </a:solidFill>
              </a:rPr>
              <a:t>бугуну</a:t>
            </a:r>
            <a:r>
              <a:rPr lang="ru-RU" sz="2400" dirty="0">
                <a:solidFill>
                  <a:srgbClr val="0070C0"/>
                </a:solidFill>
              </a:rPr>
              <a:t>  </a:t>
            </a:r>
            <a:r>
              <a:rPr lang="ru-RU" sz="2400" dirty="0" err="1">
                <a:solidFill>
                  <a:srgbClr val="0070C0"/>
                </a:solidFill>
              </a:rPr>
              <a:t>уругларга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оюннар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ойнадып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санга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ѳѳредип</a:t>
            </a:r>
            <a:r>
              <a:rPr lang="ru-RU" sz="2400" dirty="0">
                <a:solidFill>
                  <a:srgbClr val="0070C0"/>
                </a:solidFill>
              </a:rPr>
              <a:t>, янзы буру </a:t>
            </a:r>
            <a:r>
              <a:rPr lang="ru-RU" sz="2400" dirty="0" err="1">
                <a:solidFill>
                  <a:srgbClr val="0070C0"/>
                </a:solidFill>
              </a:rPr>
              <a:t>аялгаларны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ырларны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ырлажыырынга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ѳѳредииринге  ажыглап</a:t>
            </a:r>
            <a:r>
              <a:rPr lang="ru-RU" sz="2400" dirty="0">
                <a:solidFill>
                  <a:srgbClr val="0070C0"/>
                </a:solidFill>
              </a:rPr>
              <a:t> чораан.</a:t>
            </a:r>
            <a:br>
              <a:rPr lang="ru-RU" sz="2400" dirty="0">
                <a:solidFill>
                  <a:srgbClr val="0070C0"/>
                </a:solidFill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857232"/>
            <a:ext cx="8643998" cy="557216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305800" cy="48577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dirty="0"/>
              <a:t> </a:t>
            </a:r>
            <a:r>
              <a:rPr lang="ru-RU" sz="2800" dirty="0" err="1"/>
              <a:t>Ритмнер</a:t>
            </a:r>
            <a:r>
              <a:rPr lang="ru-RU" sz="2800" dirty="0"/>
              <a:t> </a:t>
            </a:r>
            <a:r>
              <a:rPr lang="ru-RU" sz="2800" dirty="0" err="1"/>
              <a:t>соктап</a:t>
            </a:r>
            <a:r>
              <a:rPr lang="ru-RU" sz="2800" dirty="0"/>
              <a:t> </a:t>
            </a:r>
            <a:r>
              <a:rPr lang="ru-RU" sz="2800" dirty="0" err="1"/>
              <a:t>тургаш</a:t>
            </a:r>
            <a:r>
              <a:rPr lang="ru-RU" sz="2800" dirty="0"/>
              <a:t> </a:t>
            </a:r>
            <a:r>
              <a:rPr lang="ru-RU" sz="2800" dirty="0" err="1"/>
              <a:t>сѳстерни адап</a:t>
            </a:r>
            <a:r>
              <a:rPr lang="ru-RU" sz="2800" dirty="0"/>
              <a:t> </a:t>
            </a:r>
            <a:r>
              <a:rPr lang="ru-RU" sz="2800" dirty="0" err="1"/>
              <a:t>ѳѳредиирге, уруглар</a:t>
            </a:r>
            <a:r>
              <a:rPr lang="ru-RU" sz="2800" dirty="0"/>
              <a:t> </a:t>
            </a:r>
            <a:r>
              <a:rPr lang="ru-RU" sz="2800" dirty="0" err="1"/>
              <a:t>чаа</a:t>
            </a:r>
            <a:r>
              <a:rPr lang="ru-RU" sz="2800" dirty="0"/>
              <a:t> </a:t>
            </a:r>
            <a:r>
              <a:rPr lang="ru-RU" sz="2800" dirty="0" err="1"/>
              <a:t>состерни</a:t>
            </a:r>
            <a:r>
              <a:rPr lang="ru-RU" sz="2800" dirty="0"/>
              <a:t> </a:t>
            </a:r>
            <a:r>
              <a:rPr lang="ru-RU" sz="2800" dirty="0" err="1"/>
              <a:t>дурген</a:t>
            </a:r>
            <a:r>
              <a:rPr lang="ru-RU" sz="2800" dirty="0"/>
              <a:t> </a:t>
            </a:r>
            <a:r>
              <a:rPr lang="ru-RU" sz="2800" dirty="0" err="1"/>
              <a:t>адап</a:t>
            </a:r>
            <a:r>
              <a:rPr lang="ru-RU" sz="2800" dirty="0"/>
              <a:t> </a:t>
            </a:r>
            <a:r>
              <a:rPr lang="ru-RU" sz="2800" dirty="0" err="1"/>
              <a:t>оорениир</a:t>
            </a:r>
            <a:r>
              <a:rPr lang="ru-RU" sz="2800" dirty="0"/>
              <a:t>, </a:t>
            </a:r>
            <a:r>
              <a:rPr lang="ru-RU" sz="2800" dirty="0" err="1"/>
              <a:t>сактып</a:t>
            </a:r>
            <a:r>
              <a:rPr lang="ru-RU" sz="2800" dirty="0"/>
              <a:t> </a:t>
            </a:r>
            <a:r>
              <a:rPr lang="ru-RU" sz="2800" dirty="0" err="1"/>
              <a:t>алыры</a:t>
            </a:r>
            <a:r>
              <a:rPr lang="ru-RU" sz="2800" dirty="0"/>
              <a:t> </a:t>
            </a:r>
            <a:r>
              <a:rPr lang="ru-RU" sz="2800" dirty="0" err="1"/>
              <a:t>эки</a:t>
            </a:r>
            <a:r>
              <a:rPr lang="ru-RU" sz="2800" dirty="0"/>
              <a:t> </a:t>
            </a:r>
            <a:r>
              <a:rPr lang="ru-RU" sz="2800" dirty="0" err="1"/>
              <a:t>болур</a:t>
            </a:r>
            <a:r>
              <a:rPr lang="ru-RU" sz="2800" dirty="0"/>
              <a:t> </a:t>
            </a:r>
            <a:r>
              <a:rPr lang="ru-RU" sz="2800" dirty="0" err="1"/>
              <a:t>деп</a:t>
            </a:r>
            <a:r>
              <a:rPr lang="ru-RU" sz="2800" dirty="0"/>
              <a:t> </a:t>
            </a:r>
            <a:r>
              <a:rPr lang="ru-RU" sz="2800" dirty="0" err="1"/>
              <a:t>санап</a:t>
            </a:r>
            <a:r>
              <a:rPr lang="ru-RU" sz="2800" dirty="0"/>
              <a:t> чораан, </a:t>
            </a:r>
            <a:r>
              <a:rPr lang="ru-RU" sz="2800" dirty="0" err="1"/>
              <a:t>ынчангаш</a:t>
            </a:r>
            <a:r>
              <a:rPr lang="ru-RU" sz="2800" dirty="0"/>
              <a:t> </a:t>
            </a:r>
            <a:r>
              <a:rPr lang="ru-RU" sz="2800" dirty="0" err="1"/>
              <a:t>уругларны</a:t>
            </a:r>
            <a:r>
              <a:rPr lang="ru-RU" sz="2800" dirty="0"/>
              <a:t> </a:t>
            </a:r>
            <a:r>
              <a:rPr lang="ru-RU" sz="2800" dirty="0" err="1"/>
              <a:t>чугаа-домаа</a:t>
            </a:r>
            <a:r>
              <a:rPr lang="ru-RU" sz="2800" dirty="0"/>
              <a:t> </a:t>
            </a:r>
            <a:r>
              <a:rPr lang="ru-RU" sz="2800" dirty="0" err="1"/>
              <a:t>чечен-мерген</a:t>
            </a:r>
            <a:r>
              <a:rPr lang="ru-RU" sz="2800" dirty="0"/>
              <a:t> </a:t>
            </a:r>
            <a:r>
              <a:rPr lang="ru-RU" sz="2800" dirty="0" err="1"/>
              <a:t>болзун</a:t>
            </a:r>
            <a:r>
              <a:rPr lang="ru-RU" sz="2800" dirty="0"/>
              <a:t> </a:t>
            </a:r>
            <a:r>
              <a:rPr lang="ru-RU" sz="2800" dirty="0" err="1"/>
              <a:t>дээш</a:t>
            </a:r>
            <a:r>
              <a:rPr lang="ru-RU" sz="2800" dirty="0"/>
              <a:t> </a:t>
            </a:r>
            <a:r>
              <a:rPr lang="ru-RU" sz="2800" dirty="0" err="1"/>
              <a:t>хогжумнуг</a:t>
            </a:r>
            <a:r>
              <a:rPr lang="ru-RU" sz="2800" dirty="0"/>
              <a:t> </a:t>
            </a:r>
            <a:r>
              <a:rPr lang="ru-RU" sz="2800" dirty="0" err="1"/>
              <a:t>аас-чогаалды</a:t>
            </a:r>
            <a:r>
              <a:rPr lang="ru-RU" sz="2800" dirty="0"/>
              <a:t> </a:t>
            </a:r>
            <a:r>
              <a:rPr lang="ru-RU" sz="2800" dirty="0" err="1"/>
              <a:t>ажыглап</a:t>
            </a:r>
            <a:r>
              <a:rPr lang="ru-RU" sz="2800" dirty="0"/>
              <a:t> </a:t>
            </a:r>
            <a:r>
              <a:rPr lang="ru-RU" sz="2800" dirty="0" err="1"/>
              <a:t>чорааны</a:t>
            </a:r>
            <a:r>
              <a:rPr lang="ru-RU" sz="2800" dirty="0"/>
              <a:t> </a:t>
            </a:r>
            <a:r>
              <a:rPr lang="ru-RU" sz="2800" dirty="0" err="1"/>
              <a:t>онзагай</a:t>
            </a:r>
            <a:r>
              <a:rPr lang="ru-RU" sz="2800" dirty="0"/>
              <a:t> , </a:t>
            </a:r>
            <a:r>
              <a:rPr lang="ru-RU" sz="2800" dirty="0" err="1"/>
              <a:t>ажыктыг</a:t>
            </a:r>
            <a:r>
              <a:rPr lang="ru-RU" sz="2800" dirty="0"/>
              <a:t> чораан.</a:t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714356"/>
            <a:ext cx="9144000" cy="585791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000108"/>
            <a:ext cx="8572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 </a:t>
            </a:r>
            <a:r>
              <a:rPr lang="ru-RU" sz="2400" dirty="0">
                <a:solidFill>
                  <a:srgbClr val="0070C0"/>
                </a:solidFill>
              </a:rPr>
              <a:t>Тыва </a:t>
            </a:r>
            <a:r>
              <a:rPr lang="ru-RU" sz="2400" dirty="0" err="1">
                <a:solidFill>
                  <a:srgbClr val="0070C0"/>
                </a:solidFill>
              </a:rPr>
              <a:t>улусчу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башкылаашкында,Тыва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чоннун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мерген-угаанныг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узел-бодалдары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синникен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чоннун-аас-чогаалынын</a:t>
            </a:r>
            <a:r>
              <a:rPr lang="ru-RU" sz="2400" dirty="0">
                <a:solidFill>
                  <a:srgbClr val="0070C0"/>
                </a:solidFill>
              </a:rPr>
              <a:t> янзы буру </a:t>
            </a:r>
            <a:r>
              <a:rPr lang="ru-RU" sz="2400" dirty="0" err="1">
                <a:solidFill>
                  <a:srgbClr val="0070C0"/>
                </a:solidFill>
              </a:rPr>
              <a:t>хевирлерин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кижизидилгеге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ажыглап</a:t>
            </a:r>
            <a:r>
              <a:rPr lang="ru-RU" sz="2400" dirty="0">
                <a:solidFill>
                  <a:srgbClr val="0070C0"/>
                </a:solidFill>
              </a:rPr>
              <a:t> чораан .</a:t>
            </a:r>
            <a:r>
              <a:rPr lang="ru-RU" sz="2400" dirty="0" err="1">
                <a:solidFill>
                  <a:srgbClr val="0070C0"/>
                </a:solidFill>
              </a:rPr>
              <a:t>Оон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аразында</a:t>
            </a:r>
            <a:r>
              <a:rPr lang="ru-RU" sz="2400" dirty="0">
                <a:solidFill>
                  <a:srgbClr val="0070C0"/>
                </a:solidFill>
              </a:rPr>
              <a:t> Тыва </a:t>
            </a:r>
            <a:r>
              <a:rPr lang="ru-RU" sz="2400" dirty="0" err="1">
                <a:solidFill>
                  <a:srgbClr val="0070C0"/>
                </a:solidFill>
              </a:rPr>
              <a:t>хогжум</a:t>
            </a:r>
            <a:r>
              <a:rPr lang="ru-RU" sz="2400" dirty="0">
                <a:solidFill>
                  <a:srgbClr val="0070C0"/>
                </a:solidFill>
              </a:rPr>
              <a:t>  </a:t>
            </a:r>
            <a:r>
              <a:rPr lang="ru-RU" sz="2400" dirty="0" err="1">
                <a:solidFill>
                  <a:srgbClr val="0070C0"/>
                </a:solidFill>
              </a:rPr>
              <a:t>тускай</a:t>
            </a:r>
            <a:r>
              <a:rPr lang="ru-RU" sz="2400" dirty="0">
                <a:solidFill>
                  <a:srgbClr val="0070C0"/>
                </a:solidFill>
              </a:rPr>
              <a:t> кол черни </a:t>
            </a:r>
            <a:r>
              <a:rPr lang="ru-RU" sz="2400" dirty="0" err="1">
                <a:solidFill>
                  <a:srgbClr val="0070C0"/>
                </a:solidFill>
              </a:rPr>
              <a:t>ээлеп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уругларнын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мозу-шынар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кижизиди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лгезинге</a:t>
            </a:r>
            <a:r>
              <a:rPr lang="ru-RU" sz="2400" dirty="0">
                <a:solidFill>
                  <a:srgbClr val="0070C0"/>
                </a:solidFill>
              </a:rPr>
              <a:t>  </a:t>
            </a:r>
            <a:r>
              <a:rPr lang="ru-RU" sz="2400" dirty="0" err="1">
                <a:solidFill>
                  <a:srgbClr val="0070C0"/>
                </a:solidFill>
              </a:rPr>
              <a:t>дузазы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эргежок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чугулазын</a:t>
            </a:r>
            <a:r>
              <a:rPr lang="ru-RU" sz="2400" dirty="0">
                <a:solidFill>
                  <a:srgbClr val="0070C0"/>
                </a:solidFill>
              </a:rPr>
              <a:t>   Тыва </a:t>
            </a:r>
            <a:r>
              <a:rPr lang="ru-RU" sz="2400" dirty="0" err="1">
                <a:solidFill>
                  <a:srgbClr val="0070C0"/>
                </a:solidFill>
              </a:rPr>
              <a:t>чон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унелеп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медереп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билип</a:t>
            </a:r>
            <a:r>
              <a:rPr lang="ru-RU" sz="2400" dirty="0">
                <a:solidFill>
                  <a:srgbClr val="0070C0"/>
                </a:solidFill>
              </a:rPr>
              <a:t> чораан. Ынчангаш, </a:t>
            </a:r>
            <a:r>
              <a:rPr lang="ru-RU" sz="2400" dirty="0" err="1">
                <a:solidFill>
                  <a:srgbClr val="0070C0"/>
                </a:solidFill>
              </a:rPr>
              <a:t>уруглар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кижизидилгезинге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хогжумну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ажыглап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ботарынын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шаа-биле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сайзырадып</a:t>
            </a:r>
            <a:r>
              <a:rPr lang="ru-RU" sz="2400" dirty="0">
                <a:solidFill>
                  <a:srgbClr val="0070C0"/>
                </a:solidFill>
              </a:rPr>
              <a:t> чораан.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Мои документы\разное\Личное Байлак\природа Туувыы\IMG_2011_10_05_000014293.JPG"/>
          <p:cNvPicPr>
            <a:picLocks noChangeAspect="1" noChangeArrowheads="1"/>
          </p:cNvPicPr>
          <p:nvPr/>
        </p:nvPicPr>
        <p:blipFill>
          <a:blip r:embed="rId2" cstate="print">
            <a:lum bright="73000" contrast="16000"/>
          </a:blip>
          <a:srcRect/>
          <a:stretch>
            <a:fillRect/>
          </a:stretch>
        </p:blipFill>
        <p:spPr bwMode="auto">
          <a:xfrm>
            <a:off x="13930378" y="5000636"/>
            <a:ext cx="9144000" cy="6858001"/>
          </a:xfrm>
          <a:prstGeom prst="rect">
            <a:avLst/>
          </a:prstGeom>
          <a:noFill/>
          <a:ln w="57150">
            <a:solidFill>
              <a:srgbClr val="FFFF00"/>
            </a:solidFill>
            <a:prstDash val="dash"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7851648" cy="642918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>
                <a:solidFill>
                  <a:srgbClr val="0070C0"/>
                </a:solidFill>
              </a:rPr>
              <a:t>Айтырыглар</a:t>
            </a:r>
            <a:r>
              <a:rPr lang="ru-RU" sz="24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785794"/>
            <a:ext cx="9144000" cy="564360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l">
              <a:lnSpc>
                <a:spcPct val="160000"/>
              </a:lnSpc>
            </a:pP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70C0"/>
                </a:solidFill>
              </a:rPr>
              <a:t>1.Ундезин Тыва </a:t>
            </a:r>
            <a:r>
              <a:rPr lang="ru-RU" sz="2000" dirty="0" err="1">
                <a:solidFill>
                  <a:srgbClr val="0070C0"/>
                </a:solidFill>
              </a:rPr>
              <a:t>хогжум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херекселдерие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адап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кѳрунерем</a:t>
            </a:r>
            <a:r>
              <a:rPr lang="ru-RU" sz="2000" dirty="0">
                <a:solidFill>
                  <a:srgbClr val="0070C0"/>
                </a:solidFill>
              </a:rPr>
              <a:t>,</a:t>
            </a:r>
            <a:r>
              <a:rPr lang="ru-RU" sz="2000" dirty="0" err="1">
                <a:solidFill>
                  <a:srgbClr val="0070C0"/>
                </a:solidFill>
              </a:rPr>
              <a:t>уруглар</a:t>
            </a:r>
            <a:r>
              <a:rPr lang="ru-RU" sz="2000" dirty="0">
                <a:solidFill>
                  <a:srgbClr val="0070C0"/>
                </a:solidFill>
              </a:rPr>
              <a:t>.</a:t>
            </a:r>
          </a:p>
          <a:p>
            <a:pPr algn="l">
              <a:lnSpc>
                <a:spcPct val="160000"/>
              </a:lnSpc>
            </a:pPr>
            <a:r>
              <a:rPr lang="ru-RU" sz="2000" dirty="0" err="1">
                <a:solidFill>
                  <a:srgbClr val="0070C0"/>
                </a:solidFill>
              </a:rPr>
              <a:t>2.Хомусту</a:t>
            </a:r>
            <a:r>
              <a:rPr lang="ru-RU" sz="2000" dirty="0" err="1">
                <a:solidFill>
                  <a:srgbClr val="0070C0"/>
                </a:solidFill>
                <a:latin typeface="Arial"/>
                <a:cs typeface="Arial"/>
              </a:rPr>
              <a:t>ӊ</a:t>
            </a:r>
            <a:r>
              <a:rPr lang="ru-RU" sz="2000" dirty="0" err="1">
                <a:solidFill>
                  <a:srgbClr val="0070C0"/>
                </a:solidFill>
              </a:rPr>
              <a:t> а</a:t>
            </a:r>
            <a:r>
              <a:rPr lang="ru-RU" sz="2000" dirty="0" err="1">
                <a:solidFill>
                  <a:srgbClr val="0070C0"/>
                </a:solidFill>
                <a:latin typeface="Arial"/>
                <a:cs typeface="Arial"/>
              </a:rPr>
              <a:t>ӊ</a:t>
            </a:r>
            <a:r>
              <a:rPr lang="ru-RU" sz="2000" dirty="0" err="1">
                <a:solidFill>
                  <a:srgbClr val="0070C0"/>
                </a:solidFill>
              </a:rPr>
              <a:t>га-а</a:t>
            </a:r>
            <a:r>
              <a:rPr lang="ru-RU" sz="2000" dirty="0" err="1">
                <a:solidFill>
                  <a:srgbClr val="0070C0"/>
                </a:solidFill>
                <a:latin typeface="Arial"/>
                <a:cs typeface="Arial"/>
              </a:rPr>
              <a:t>ӊ</a:t>
            </a:r>
            <a:r>
              <a:rPr lang="ru-RU" sz="2000" dirty="0" err="1">
                <a:solidFill>
                  <a:srgbClr val="0070C0"/>
                </a:solidFill>
              </a:rPr>
              <a:t>гы хевирлерин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адап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кѳрунерем?</a:t>
            </a:r>
            <a:endParaRPr lang="ru-RU" sz="2000" dirty="0">
              <a:solidFill>
                <a:srgbClr val="0070C0"/>
              </a:solidFill>
            </a:endParaRPr>
          </a:p>
          <a:p>
            <a:pPr algn="l">
              <a:lnSpc>
                <a:spcPct val="160000"/>
              </a:lnSpc>
            </a:pPr>
            <a:r>
              <a:rPr lang="ru-RU" sz="2000" dirty="0">
                <a:solidFill>
                  <a:srgbClr val="0070C0"/>
                </a:solidFill>
              </a:rPr>
              <a:t>4.Кажык </a:t>
            </a:r>
            <a:r>
              <a:rPr lang="ru-RU" sz="2000" dirty="0" err="1">
                <a:solidFill>
                  <a:srgbClr val="0070C0"/>
                </a:solidFill>
              </a:rPr>
              <a:t>чугле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ойнаарынга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эвес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оон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ѳске канчаар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ажыглап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чорааныл</a:t>
            </a:r>
            <a:r>
              <a:rPr lang="ru-RU" sz="2000" dirty="0">
                <a:solidFill>
                  <a:srgbClr val="0070C0"/>
                </a:solidFill>
              </a:rPr>
              <a:t>?</a:t>
            </a:r>
          </a:p>
          <a:p>
            <a:pPr algn="l">
              <a:lnSpc>
                <a:spcPct val="150000"/>
              </a:lnSpc>
            </a:pPr>
            <a:r>
              <a:rPr lang="ru-RU" sz="2000" dirty="0" err="1">
                <a:solidFill>
                  <a:srgbClr val="0070C0"/>
                </a:solidFill>
              </a:rPr>
              <a:t>2.Аътты</a:t>
            </a:r>
            <a:r>
              <a:rPr lang="ru-RU" sz="2000" dirty="0" err="1">
                <a:solidFill>
                  <a:srgbClr val="0070C0"/>
                </a:solidFill>
                <a:latin typeface="Arial"/>
                <a:cs typeface="Arial"/>
              </a:rPr>
              <a:t>ӊ</a:t>
            </a:r>
            <a:r>
              <a:rPr lang="ru-RU" sz="2000" dirty="0" err="1">
                <a:solidFill>
                  <a:srgbClr val="0070C0"/>
                </a:solidFill>
              </a:rPr>
              <a:t> териг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херекселин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хѳгжумге </a:t>
            </a:r>
            <a:r>
              <a:rPr lang="ru-RU" sz="1800" dirty="0" err="1">
                <a:solidFill>
                  <a:srgbClr val="0070C0"/>
                </a:solidFill>
              </a:rPr>
              <a:t>ажыглап</a:t>
            </a:r>
            <a:r>
              <a:rPr lang="ru-RU" sz="1800" dirty="0">
                <a:solidFill>
                  <a:srgbClr val="0070C0"/>
                </a:solidFill>
              </a:rPr>
              <a:t> чораан </a:t>
            </a:r>
            <a:r>
              <a:rPr lang="ru-RU" sz="1800" dirty="0" err="1">
                <a:solidFill>
                  <a:srgbClr val="0070C0"/>
                </a:solidFill>
              </a:rPr>
              <a:t>бе</a:t>
            </a:r>
            <a:r>
              <a:rPr lang="ru-RU" sz="1800" dirty="0">
                <a:solidFill>
                  <a:srgbClr val="0070C0"/>
                </a:solidFill>
              </a:rPr>
              <a:t>?</a:t>
            </a:r>
          </a:p>
          <a:p>
            <a:pPr algn="l">
              <a:lnSpc>
                <a:spcPct val="150000"/>
              </a:lnSpc>
            </a:pPr>
            <a:r>
              <a:rPr lang="ru-RU" sz="1800" dirty="0">
                <a:solidFill>
                  <a:srgbClr val="0070C0"/>
                </a:solidFill>
              </a:rPr>
              <a:t>5.Демир </a:t>
            </a:r>
            <a:r>
              <a:rPr lang="ru-RU" sz="1800" dirty="0" err="1">
                <a:solidFill>
                  <a:srgbClr val="0070C0"/>
                </a:solidFill>
              </a:rPr>
              <a:t>хылдыг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err="1">
                <a:solidFill>
                  <a:srgbClr val="0070C0"/>
                </a:solidFill>
              </a:rPr>
              <a:t>чадаган</a:t>
            </a:r>
            <a:r>
              <a:rPr lang="ru-RU" sz="1800" dirty="0">
                <a:solidFill>
                  <a:srgbClr val="0070C0"/>
                </a:solidFill>
              </a:rPr>
              <a:t> биле </a:t>
            </a:r>
            <a:r>
              <a:rPr lang="ru-RU" sz="1800" dirty="0" err="1">
                <a:solidFill>
                  <a:srgbClr val="0070C0"/>
                </a:solidFill>
              </a:rPr>
              <a:t>кады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err="1">
                <a:solidFill>
                  <a:srgbClr val="0070C0"/>
                </a:solidFill>
              </a:rPr>
              <a:t>кандыг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err="1">
                <a:solidFill>
                  <a:srgbClr val="0070C0"/>
                </a:solidFill>
              </a:rPr>
              <a:t>чуулдерни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err="1">
                <a:solidFill>
                  <a:srgbClr val="0070C0"/>
                </a:solidFill>
              </a:rPr>
              <a:t>таарыштыр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err="1">
                <a:solidFill>
                  <a:srgbClr val="0070C0"/>
                </a:solidFill>
              </a:rPr>
              <a:t>ойнаарга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err="1">
                <a:solidFill>
                  <a:srgbClr val="0070C0"/>
                </a:solidFill>
              </a:rPr>
              <a:t>экил</a:t>
            </a:r>
            <a:r>
              <a:rPr lang="ru-RU" sz="1800" dirty="0">
                <a:solidFill>
                  <a:srgbClr val="0070C0"/>
                </a:solidFill>
              </a:rPr>
              <a:t>?</a:t>
            </a:r>
          </a:p>
          <a:p>
            <a:pPr algn="l">
              <a:lnSpc>
                <a:spcPct val="150000"/>
              </a:lnSpc>
            </a:pPr>
            <a:r>
              <a:rPr lang="ru-RU" sz="1800" dirty="0">
                <a:solidFill>
                  <a:srgbClr val="0070C0"/>
                </a:solidFill>
              </a:rPr>
              <a:t>6.Мургуну </a:t>
            </a:r>
            <a:r>
              <a:rPr lang="ru-RU" sz="1800" dirty="0" err="1">
                <a:solidFill>
                  <a:srgbClr val="0070C0"/>
                </a:solidFill>
              </a:rPr>
              <a:t>чуну</a:t>
            </a:r>
            <a:r>
              <a:rPr lang="ru-RU" sz="1800" dirty="0" err="1">
                <a:solidFill>
                  <a:srgbClr val="0070C0"/>
                </a:solidFill>
                <a:latin typeface="Arial"/>
                <a:cs typeface="Arial"/>
              </a:rPr>
              <a:t>ӊ</a:t>
            </a:r>
            <a:r>
              <a:rPr lang="ru-RU" sz="1800" dirty="0" err="1">
                <a:solidFill>
                  <a:srgbClr val="0070C0"/>
                </a:solidFill>
              </a:rPr>
              <a:t> </a:t>
            </a:r>
            <a:r>
              <a:rPr lang="ru-RU" sz="1800" dirty="0">
                <a:solidFill>
                  <a:srgbClr val="0070C0"/>
                </a:solidFill>
              </a:rPr>
              <a:t>биле кылып </a:t>
            </a:r>
            <a:r>
              <a:rPr lang="ru-RU" sz="1800" dirty="0" err="1">
                <a:solidFill>
                  <a:srgbClr val="0070C0"/>
                </a:solidFill>
              </a:rPr>
              <a:t>алгаш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err="1">
                <a:solidFill>
                  <a:srgbClr val="0070C0"/>
                </a:solidFill>
              </a:rPr>
              <a:t>ойнаар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err="1">
                <a:solidFill>
                  <a:srgbClr val="0070C0"/>
                </a:solidFill>
              </a:rPr>
              <a:t>чорааныл</a:t>
            </a:r>
            <a:r>
              <a:rPr lang="ru-RU" sz="1800" dirty="0">
                <a:solidFill>
                  <a:srgbClr val="0070C0"/>
                </a:solidFill>
              </a:rPr>
              <a:t>?</a:t>
            </a:r>
          </a:p>
          <a:p>
            <a:pPr algn="l">
              <a:lnSpc>
                <a:spcPct val="150000"/>
              </a:lnSpc>
            </a:pPr>
            <a:r>
              <a:rPr lang="ru-RU" sz="1800" dirty="0">
                <a:solidFill>
                  <a:srgbClr val="0070C0"/>
                </a:solidFill>
              </a:rPr>
              <a:t>7. </a:t>
            </a:r>
            <a:r>
              <a:rPr lang="ru-RU" sz="1800" dirty="0" err="1">
                <a:solidFill>
                  <a:srgbClr val="0070C0"/>
                </a:solidFill>
              </a:rPr>
              <a:t>Ритимниг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err="1">
                <a:solidFill>
                  <a:srgbClr val="0070C0"/>
                </a:solidFill>
              </a:rPr>
              <a:t>уделгеге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err="1">
                <a:solidFill>
                  <a:srgbClr val="0070C0"/>
                </a:solidFill>
              </a:rPr>
              <a:t>ойнаарак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err="1">
                <a:solidFill>
                  <a:srgbClr val="0070C0"/>
                </a:solidFill>
              </a:rPr>
              <a:t>аймаа</a:t>
            </a:r>
            <a:r>
              <a:rPr lang="ru-RU" sz="1800" dirty="0">
                <a:solidFill>
                  <a:srgbClr val="0070C0"/>
                </a:solidFill>
              </a:rPr>
              <a:t> ,</a:t>
            </a:r>
            <a:r>
              <a:rPr lang="ru-RU" sz="1800" dirty="0" err="1">
                <a:solidFill>
                  <a:srgbClr val="0070C0"/>
                </a:solidFill>
              </a:rPr>
              <a:t>каасталга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err="1">
                <a:solidFill>
                  <a:srgbClr val="0070C0"/>
                </a:solidFill>
              </a:rPr>
              <a:t>аймаа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err="1">
                <a:solidFill>
                  <a:srgbClr val="0070C0"/>
                </a:solidFill>
              </a:rPr>
              <a:t>оон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err="1">
                <a:solidFill>
                  <a:srgbClr val="0070C0"/>
                </a:solidFill>
              </a:rPr>
              <a:t>ы</a:t>
            </a:r>
            <a:r>
              <a:rPr lang="ru-RU" sz="1800" dirty="0" err="1">
                <a:solidFill>
                  <a:srgbClr val="0070C0"/>
                </a:solidFill>
                <a:latin typeface="Arial"/>
                <a:cs typeface="Arial"/>
              </a:rPr>
              <a:t>ӊ</a:t>
            </a:r>
            <a:r>
              <a:rPr lang="ru-RU" sz="1800" dirty="0" err="1">
                <a:solidFill>
                  <a:srgbClr val="0070C0"/>
                </a:solidFill>
              </a:rPr>
              <a:t>ай чуну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err="1">
                <a:solidFill>
                  <a:srgbClr val="0070C0"/>
                </a:solidFill>
              </a:rPr>
              <a:t>ажыглап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err="1">
                <a:solidFill>
                  <a:srgbClr val="0070C0"/>
                </a:solidFill>
              </a:rPr>
              <a:t>чорааныл</a:t>
            </a:r>
            <a:r>
              <a:rPr lang="ru-RU" sz="1800" dirty="0">
                <a:solidFill>
                  <a:srgbClr val="0070C0"/>
                </a:solidFill>
              </a:rPr>
              <a:t>?</a:t>
            </a:r>
          </a:p>
          <a:p>
            <a:pPr algn="l">
              <a:lnSpc>
                <a:spcPct val="150000"/>
              </a:lnSpc>
            </a:pPr>
            <a:r>
              <a:rPr lang="ru-RU" sz="1800" dirty="0">
                <a:solidFill>
                  <a:srgbClr val="0070C0"/>
                </a:solidFill>
              </a:rPr>
              <a:t>8.Игил,бызаанчы,тошпулуур, </a:t>
            </a:r>
            <a:r>
              <a:rPr lang="ru-RU" sz="1800" dirty="0" err="1">
                <a:solidFill>
                  <a:srgbClr val="0070C0"/>
                </a:solidFill>
              </a:rPr>
              <a:t>тыва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err="1">
                <a:solidFill>
                  <a:srgbClr val="0070C0"/>
                </a:solidFill>
              </a:rPr>
              <a:t>х</a:t>
            </a:r>
            <a:r>
              <a:rPr lang="ru-RU" sz="1800" dirty="0" err="1">
                <a:solidFill>
                  <a:srgbClr val="0070C0"/>
                </a:solidFill>
                <a:latin typeface="Constantia"/>
              </a:rPr>
              <a:t>ѳ</a:t>
            </a:r>
            <a:r>
              <a:rPr lang="ru-RU" sz="1800" dirty="0" err="1">
                <a:solidFill>
                  <a:srgbClr val="0070C0"/>
                </a:solidFill>
              </a:rPr>
              <a:t>гжум </a:t>
            </a:r>
            <a:r>
              <a:rPr lang="ru-RU" sz="1800" dirty="0">
                <a:solidFill>
                  <a:srgbClr val="0070C0"/>
                </a:solidFill>
              </a:rPr>
              <a:t>херекселдери а </a:t>
            </a:r>
            <a:r>
              <a:rPr lang="ru-RU" sz="1800" dirty="0" err="1">
                <a:solidFill>
                  <a:srgbClr val="0070C0"/>
                </a:solidFill>
                <a:latin typeface="Constantia"/>
              </a:rPr>
              <a:t>ѳ</a:t>
            </a:r>
            <a:r>
              <a:rPr lang="ru-RU" sz="1800" dirty="0" err="1">
                <a:solidFill>
                  <a:srgbClr val="0070C0"/>
                </a:solidFill>
              </a:rPr>
              <a:t>г иштинде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err="1">
                <a:solidFill>
                  <a:srgbClr val="0070C0"/>
                </a:solidFill>
              </a:rPr>
              <a:t>оон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err="1">
                <a:solidFill>
                  <a:srgbClr val="0070C0"/>
                </a:solidFill>
              </a:rPr>
              <a:t>ы</a:t>
            </a:r>
            <a:r>
              <a:rPr lang="ru-RU" sz="1800" dirty="0" err="1">
                <a:solidFill>
                  <a:srgbClr val="0070C0"/>
                </a:solidFill>
                <a:latin typeface="Arial"/>
                <a:cs typeface="Arial"/>
              </a:rPr>
              <a:t>ӊ</a:t>
            </a:r>
            <a:r>
              <a:rPr lang="ru-RU" sz="1800" dirty="0" err="1">
                <a:solidFill>
                  <a:srgbClr val="0070C0"/>
                </a:solidFill>
              </a:rPr>
              <a:t>ай </a:t>
            </a:r>
            <a:r>
              <a:rPr lang="ru-RU" sz="1800" dirty="0">
                <a:solidFill>
                  <a:srgbClr val="0070C0"/>
                </a:solidFill>
              </a:rPr>
              <a:t>ч</a:t>
            </a:r>
            <a:r>
              <a:rPr lang="el-GR" sz="1800" dirty="0">
                <a:solidFill>
                  <a:srgbClr val="0070C0"/>
                </a:solidFill>
              </a:rPr>
              <a:t>ν</a:t>
            </a:r>
            <a:r>
              <a:rPr lang="ru-RU" sz="1800" dirty="0" err="1">
                <a:solidFill>
                  <a:srgbClr val="0070C0"/>
                </a:solidFill>
              </a:rPr>
              <a:t>н</a:t>
            </a:r>
            <a:r>
              <a:rPr lang="el-GR" sz="1800" dirty="0">
                <a:solidFill>
                  <a:srgbClr val="0070C0"/>
                </a:solidFill>
              </a:rPr>
              <a:t>ν </a:t>
            </a:r>
            <a:r>
              <a:rPr lang="ru-RU" sz="1800" dirty="0">
                <a:solidFill>
                  <a:srgbClr val="0070C0"/>
                </a:solidFill>
              </a:rPr>
              <a:t>  </a:t>
            </a:r>
            <a:r>
              <a:rPr lang="ru-RU" sz="1800" dirty="0" err="1">
                <a:solidFill>
                  <a:srgbClr val="0070C0"/>
                </a:solidFill>
              </a:rPr>
              <a:t>хѳгж</a:t>
            </a:r>
            <a:r>
              <a:rPr lang="el-GR" sz="1800" dirty="0">
                <a:solidFill>
                  <a:srgbClr val="0070C0"/>
                </a:solidFill>
              </a:rPr>
              <a:t>ν</a:t>
            </a:r>
            <a:r>
              <a:rPr lang="ru-RU" sz="1800" dirty="0">
                <a:solidFill>
                  <a:srgbClr val="0070C0"/>
                </a:solidFill>
              </a:rPr>
              <a:t>мге </a:t>
            </a:r>
            <a:r>
              <a:rPr lang="ru-RU" sz="1800" dirty="0" err="1">
                <a:solidFill>
                  <a:srgbClr val="0070C0"/>
                </a:solidFill>
              </a:rPr>
              <a:t>ажыглап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err="1">
                <a:solidFill>
                  <a:srgbClr val="0070C0"/>
                </a:solidFill>
              </a:rPr>
              <a:t>чорааныл</a:t>
            </a:r>
            <a:r>
              <a:rPr lang="ru-RU" sz="1800" dirty="0">
                <a:solidFill>
                  <a:srgbClr val="0070C0"/>
                </a:solidFill>
              </a:rPr>
              <a:t>?</a:t>
            </a:r>
          </a:p>
          <a:p>
            <a:pPr algn="l">
              <a:lnSpc>
                <a:spcPct val="150000"/>
              </a:lnSpc>
            </a:pPr>
            <a:endParaRPr lang="ru-RU" sz="1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Администратор\Мои документы\Мои рисунки\тува респ. в картинах\bij_xem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-23813" y="0"/>
            <a:ext cx="9167813" cy="68580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500042"/>
            <a:ext cx="6357966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err="1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Хѳѳн чазаар</a:t>
            </a:r>
            <a:r>
              <a:rPr lang="ru-RU" sz="2400" b="1" i="1" dirty="0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хогжумувус</a:t>
            </a:r>
            <a:r>
              <a:rPr lang="ru-RU" sz="2400" b="1" i="1" dirty="0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err="1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Кажан,чууден</a:t>
            </a:r>
            <a:r>
              <a:rPr lang="ru-RU" sz="2400" b="1" i="1" dirty="0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дывылганыл</a:t>
            </a:r>
            <a:r>
              <a:rPr lang="ru-RU" sz="2400" b="1" i="1" dirty="0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err="1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Ѳгбелерден  дамчып</a:t>
            </a:r>
            <a:r>
              <a:rPr lang="ru-RU" sz="2400" b="1" i="1" dirty="0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келген</a:t>
            </a:r>
            <a:endParaRPr lang="ru-RU" sz="2400" b="1" i="1" dirty="0">
              <a:ln w="11430"/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i="1" dirty="0" err="1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Ѳгден унген</a:t>
            </a:r>
            <a:r>
              <a:rPr lang="ru-RU" sz="2400" b="1" i="1" dirty="0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i="1" dirty="0" err="1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эвес</a:t>
            </a:r>
            <a:r>
              <a:rPr lang="ru-RU" sz="2400" b="1" i="1" dirty="0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деп</a:t>
            </a:r>
            <a:r>
              <a:rPr lang="ru-RU" sz="2400" b="1" i="1" dirty="0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</a:t>
            </a:r>
            <a:r>
              <a:rPr lang="ru-RU" sz="2400" b="1" i="1" dirty="0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ru-RU" sz="2400" i="1" dirty="0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Шестиугольник 5"/>
          <p:cNvSpPr/>
          <p:nvPr/>
        </p:nvSpPr>
        <p:spPr>
          <a:xfrm>
            <a:off x="142844" y="1857364"/>
            <a:ext cx="9001156" cy="5000636"/>
          </a:xfrm>
          <a:prstGeom prst="hexagon">
            <a:avLst>
              <a:gd name="adj" fmla="val 0"/>
              <a:gd name="vf" fmla="val 11547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err="1">
                <a:solidFill>
                  <a:srgbClr val="0070C0"/>
                </a:solidFill>
              </a:rPr>
              <a:t>Игил-тос</a:t>
            </a:r>
            <a:r>
              <a:rPr lang="ru-RU" sz="4000" dirty="0">
                <a:solidFill>
                  <a:srgbClr val="0070C0"/>
                </a:solidFill>
              </a:rPr>
              <a:t> </a:t>
            </a:r>
            <a:r>
              <a:rPr lang="ru-RU" sz="4000" dirty="0" err="1">
                <a:solidFill>
                  <a:srgbClr val="0070C0"/>
                </a:solidFill>
              </a:rPr>
              <a:t>эртиневис</a:t>
            </a:r>
            <a:r>
              <a:rPr lang="ru-RU" sz="4000" dirty="0">
                <a:solidFill>
                  <a:srgbClr val="0070C0"/>
                </a:solidFill>
              </a:rPr>
              <a:t> </a:t>
            </a:r>
            <a:r>
              <a:rPr lang="ru-RU" sz="4000" dirty="0" err="1">
                <a:solidFill>
                  <a:srgbClr val="0070C0"/>
                </a:solidFill>
              </a:rPr>
              <a:t>бирээзи</a:t>
            </a:r>
            <a:r>
              <a:rPr lang="ru-RU" sz="4000" dirty="0">
                <a:solidFill>
                  <a:srgbClr val="0070C0"/>
                </a:solidFill>
              </a:rPr>
              <a:t> </a:t>
            </a:r>
            <a:r>
              <a:rPr lang="ru-RU" sz="4000" dirty="0" err="1">
                <a:solidFill>
                  <a:srgbClr val="0070C0"/>
                </a:solidFill>
              </a:rPr>
              <a:t>болзунам</a:t>
            </a:r>
            <a:r>
              <a:rPr lang="ru-RU" sz="4000" dirty="0">
                <a:solidFill>
                  <a:srgbClr val="0070C0"/>
                </a:solidFill>
              </a:rPr>
              <a:t>!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868" y="2143116"/>
            <a:ext cx="4929222" cy="4434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>
                <a:solidFill>
                  <a:srgbClr val="0070C0"/>
                </a:solidFill>
              </a:rPr>
              <a:t>Игиливис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ам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даа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х</a:t>
            </a:r>
            <a:r>
              <a:rPr lang="ru-RU" dirty="0" err="1">
                <a:solidFill>
                  <a:srgbClr val="0070C0"/>
                </a:solidFill>
                <a:latin typeface="Constantia"/>
              </a:rPr>
              <a:t>ѳ</a:t>
            </a:r>
            <a:r>
              <a:rPr lang="ru-RU" dirty="0" err="1">
                <a:solidFill>
                  <a:srgbClr val="0070C0"/>
                </a:solidFill>
              </a:rPr>
              <a:t>гжуп.</a:t>
            </a:r>
            <a:endParaRPr lang="ru-RU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err="1">
                <a:solidFill>
                  <a:srgbClr val="0070C0"/>
                </a:solidFill>
              </a:rPr>
              <a:t>Ишти</a:t>
            </a:r>
            <a:r>
              <a:rPr lang="ru-RU" dirty="0">
                <a:solidFill>
                  <a:srgbClr val="0070C0"/>
                </a:solidFill>
              </a:rPr>
              <a:t>- </a:t>
            </a:r>
            <a:r>
              <a:rPr lang="ru-RU" dirty="0" err="1">
                <a:solidFill>
                  <a:srgbClr val="0070C0"/>
                </a:solidFill>
              </a:rPr>
              <a:t>хоннум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эми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болзун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r>
              <a:rPr lang="ru-RU" dirty="0" err="1">
                <a:solidFill>
                  <a:srgbClr val="0070C0"/>
                </a:solidFill>
              </a:rPr>
              <a:t>Делегейде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бугу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чонга</a:t>
            </a:r>
            <a:r>
              <a:rPr lang="ru-RU" dirty="0">
                <a:solidFill>
                  <a:srgbClr val="0070C0"/>
                </a:solidFill>
              </a:rPr>
              <a:t>,</a:t>
            </a:r>
          </a:p>
          <a:p>
            <a:pPr>
              <a:buNone/>
            </a:pPr>
            <a:r>
              <a:rPr lang="ru-RU" dirty="0" err="1">
                <a:solidFill>
                  <a:srgbClr val="0070C0"/>
                </a:solidFill>
              </a:rPr>
              <a:t>Делгеренгей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алдаржызын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endParaRPr lang="ru-RU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err="1">
                <a:solidFill>
                  <a:srgbClr val="0070C0"/>
                </a:solidFill>
              </a:rPr>
              <a:t>Ынчангаштын</a:t>
            </a:r>
            <a:r>
              <a:rPr lang="ru-RU" dirty="0">
                <a:solidFill>
                  <a:srgbClr val="0070C0"/>
                </a:solidFill>
              </a:rPr>
              <a:t>  </a:t>
            </a:r>
            <a:r>
              <a:rPr lang="ru-RU" dirty="0" err="1">
                <a:solidFill>
                  <a:srgbClr val="0070C0"/>
                </a:solidFill>
              </a:rPr>
              <a:t>салгалдарга</a:t>
            </a:r>
            <a:r>
              <a:rPr lang="ru-RU" dirty="0">
                <a:solidFill>
                  <a:srgbClr val="0070C0"/>
                </a:solidFill>
              </a:rPr>
              <a:t>,</a:t>
            </a:r>
          </a:p>
          <a:p>
            <a:pPr>
              <a:buNone/>
            </a:pPr>
            <a:r>
              <a:rPr lang="ru-RU" dirty="0" err="1">
                <a:solidFill>
                  <a:srgbClr val="0070C0"/>
                </a:solidFill>
              </a:rPr>
              <a:t>Кадагалап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артырып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бээр</a:t>
            </a:r>
            <a:r>
              <a:rPr lang="ru-RU" dirty="0">
                <a:solidFill>
                  <a:srgbClr val="0070C0"/>
                </a:solidFill>
              </a:rPr>
              <a:t>,</a:t>
            </a:r>
          </a:p>
          <a:p>
            <a:pPr>
              <a:buNone/>
            </a:pPr>
            <a:r>
              <a:rPr lang="ru-RU" dirty="0" err="1">
                <a:solidFill>
                  <a:srgbClr val="0070C0"/>
                </a:solidFill>
              </a:rPr>
              <a:t>Ѳгбелерден дамчып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келеген</a:t>
            </a:r>
            <a:r>
              <a:rPr lang="ru-RU" dirty="0">
                <a:solidFill>
                  <a:srgbClr val="0070C0"/>
                </a:solidFill>
              </a:rPr>
              <a:t>,</a:t>
            </a:r>
          </a:p>
          <a:p>
            <a:pPr>
              <a:buNone/>
            </a:pPr>
            <a:r>
              <a:rPr lang="ru-RU" dirty="0" err="1">
                <a:solidFill>
                  <a:srgbClr val="0070C0"/>
                </a:solidFill>
              </a:rPr>
              <a:t>Ѳртээ турбас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белээвис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боор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2" descr="C:\Users\lenovo\Desktop\Тув.нац. инстр\1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1509" t="3329" r="60910"/>
          <a:stretch>
            <a:fillRect/>
          </a:stretch>
        </p:blipFill>
        <p:spPr bwMode="auto">
          <a:xfrm>
            <a:off x="357158" y="2095464"/>
            <a:ext cx="1714512" cy="4572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596" y="428604"/>
            <a:ext cx="8429684" cy="605793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71472" y="571480"/>
            <a:ext cx="828680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Өгнүң бүгү дерии-биле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кады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хогжум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херекселдерин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делгеп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салыптарга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онзагай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костуур,чоргаарланмас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арга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чок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Ундезин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Тыва </a:t>
            </a:r>
            <a:r>
              <a:rPr lang="ru-RU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хогжум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херекселдери,  </a:t>
            </a:r>
            <a:r>
              <a:rPr lang="ru-RU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езулуг-ла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бистиң өгбелеривистиң биске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арттырып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кааны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бурунгу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культураның тураскаалы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болур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ru-RU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Урок игра Кидис огнун хогжуму\Тув.нац. инстр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Презентация\PA24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Презентация\PA24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Презентация\PA24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Презентация\PA24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Презентация\PA24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Презентация\PA24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224978"/>
          </a:xfrm>
        </p:spPr>
        <p:txBody>
          <a:bodyPr>
            <a:normAutofit/>
          </a:bodyPr>
          <a:lstStyle/>
          <a:p>
            <a:pPr algn="ctr"/>
            <a:r>
              <a:rPr lang="ru-RU" sz="5400" dirty="0" err="1">
                <a:latin typeface="Times New Roman" pitchFamily="18" charset="0"/>
                <a:cs typeface="Times New Roman" pitchFamily="18" charset="0"/>
              </a:rPr>
              <a:t>Кичээнгейлиг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>
                <a:latin typeface="Times New Roman" pitchFamily="18" charset="0"/>
                <a:cs typeface="Times New Roman" pitchFamily="18" charset="0"/>
              </a:rPr>
              <a:t>дыннаанынар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>
                <a:latin typeface="Times New Roman" pitchFamily="18" charset="0"/>
                <a:cs typeface="Times New Roman" pitchFamily="18" charset="0"/>
              </a:rPr>
              <a:t>дээш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>
                <a:latin typeface="Times New Roman" pitchFamily="18" charset="0"/>
                <a:cs typeface="Times New Roman" pitchFamily="18" charset="0"/>
              </a:rPr>
              <a:t>четтирдим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785794"/>
            <a:ext cx="8643998" cy="5572164"/>
          </a:xfrm>
          <a:prstGeom prst="roundRect">
            <a:avLst/>
          </a:prstGeom>
          <a:solidFill>
            <a:schemeClr val="bg2">
              <a:lumMod val="9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Уян</a:t>
            </a:r>
            <a:r>
              <a:rPr lang="ru-RU" sz="40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ырны</a:t>
            </a:r>
            <a:r>
              <a:rPr lang="ru-RU" sz="40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игил</a:t>
            </a:r>
            <a:r>
              <a:rPr lang="ru-RU" sz="40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ырлаан</a:t>
            </a:r>
            <a:r>
              <a:rPr lang="ru-RU" sz="40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lvl="0"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Угу </a:t>
            </a:r>
            <a:r>
              <a:rPr lang="ru-RU" sz="40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кайыын</a:t>
            </a:r>
            <a:r>
              <a:rPr lang="ru-RU" sz="40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тывылган</a:t>
            </a:r>
            <a:r>
              <a:rPr lang="ru-RU" sz="40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чоор</a:t>
            </a:r>
            <a:r>
              <a:rPr lang="ru-RU" sz="40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0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Кидис</a:t>
            </a:r>
            <a:r>
              <a:rPr lang="ru-RU" sz="40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ѳгде кавай</a:t>
            </a:r>
            <a:r>
              <a:rPr lang="ru-RU" sz="40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чайгаан</a:t>
            </a:r>
            <a:endParaRPr lang="ru-RU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0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Кырган-Ава</a:t>
            </a:r>
            <a:r>
              <a:rPr lang="ru-RU" sz="40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ырындан</a:t>
            </a:r>
            <a:r>
              <a:rPr lang="ru-RU" sz="40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</a:t>
            </a:r>
            <a:r>
              <a:rPr lang="ru-RU" sz="40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?»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00042"/>
            <a:ext cx="9001156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Тыва </a:t>
            </a:r>
            <a:r>
              <a:rPr lang="ru-RU" sz="2800" b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ундезин</a:t>
            </a:r>
            <a:r>
              <a:rPr lang="ru-RU" sz="2800" b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ѳ</a:t>
            </a:r>
            <a:r>
              <a:rPr lang="ru-RU" sz="2800" b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гжум </a:t>
            </a:r>
            <a:r>
              <a:rPr lang="ru-RU" sz="2800" b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херекселдери биле</a:t>
            </a:r>
            <a:br>
              <a:rPr lang="ru-RU" sz="2800" b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кыска</a:t>
            </a:r>
            <a:r>
              <a:rPr lang="ru-RU" sz="2800" b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таныштырылга</a:t>
            </a:r>
            <a:r>
              <a:rPr lang="ru-RU" sz="2800" b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714488"/>
            <a:ext cx="9001156" cy="418838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0070C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68288"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Игил,бызаанчы</a:t>
            </a:r>
            <a:r>
              <a:rPr lang="ru-RU" sz="32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тошпулуур</a:t>
            </a:r>
            <a:r>
              <a:rPr lang="ru-RU" sz="32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чанзы</a:t>
            </a:r>
            <a:r>
              <a:rPr lang="ru-RU" sz="32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лимби</a:t>
            </a:r>
            <a:r>
              <a:rPr lang="ru-RU" sz="32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чадаган,шоор,хомус.Оларнын</a:t>
            </a:r>
            <a:r>
              <a:rPr lang="ru-RU" sz="32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аразында</a:t>
            </a:r>
            <a:r>
              <a:rPr lang="ru-RU" sz="32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хамнарнын</a:t>
            </a:r>
            <a:r>
              <a:rPr lang="ru-RU" sz="32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болгаш</a:t>
            </a:r>
            <a:r>
              <a:rPr lang="ru-RU" sz="32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будизим</a:t>
            </a:r>
            <a:r>
              <a:rPr lang="ru-RU" sz="32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чудулгезинин</a:t>
            </a:r>
            <a:r>
              <a:rPr lang="ru-RU" sz="32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хурээ-хиитке</a:t>
            </a:r>
            <a:r>
              <a:rPr lang="ru-RU" sz="32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ажыглап</a:t>
            </a:r>
            <a:r>
              <a:rPr lang="ru-RU" sz="32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чораан </a:t>
            </a:r>
            <a:r>
              <a:rPr lang="ru-RU" sz="32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хѳгжум </a:t>
            </a:r>
            <a:r>
              <a:rPr lang="ru-RU" sz="32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херекселдери база </a:t>
            </a:r>
            <a:r>
              <a:rPr lang="ru-RU" sz="32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бир</a:t>
            </a:r>
            <a:r>
              <a:rPr lang="ru-RU" sz="32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ангы</a:t>
            </a:r>
            <a:r>
              <a:rPr lang="ru-RU" sz="32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1071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2071678"/>
            <a:ext cx="7643866" cy="442915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500198"/>
          </a:xfrm>
        </p:spPr>
        <p:txBody>
          <a:bodyPr>
            <a:noAutofit/>
          </a:bodyPr>
          <a:lstStyle/>
          <a:p>
            <a:pPr lvl="0" algn="ctr"/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Хамнарнын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ажыглап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чораан 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хогжум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херекселдери:</a:t>
            </a:r>
            <a:br>
              <a:rPr lang="ru-RU" sz="36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571744"/>
            <a:ext cx="8229600" cy="2888922"/>
          </a:xfrm>
        </p:spPr>
        <p:txBody>
          <a:bodyPr>
            <a:normAutofit fontScale="92500" lnSpcReduction="20000"/>
          </a:bodyPr>
          <a:lstStyle/>
          <a:p>
            <a:pPr marL="0" lvl="0" indent="0"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600" b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Дунгур</a:t>
            </a:r>
            <a:r>
              <a:rPr lang="ru-RU" sz="3600" b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орба</a:t>
            </a:r>
            <a:r>
              <a:rPr lang="ru-RU" sz="3600" b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ок-чылан</a:t>
            </a:r>
            <a:r>
              <a:rPr lang="ru-RU" sz="3600" b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lvl="0" indent="0"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600" b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сыр </a:t>
            </a:r>
            <a:r>
              <a:rPr lang="ru-RU" sz="3600" b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чылан</a:t>
            </a:r>
            <a:r>
              <a:rPr lang="ru-RU" sz="3600" b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кынгыраа,конгураа</a:t>
            </a:r>
            <a:r>
              <a:rPr lang="ru-RU" sz="3600" b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lvl="0" indent="0"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600" b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чинчилер</a:t>
            </a:r>
            <a:r>
              <a:rPr lang="ru-RU" sz="3600" b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конгулуур</a:t>
            </a:r>
            <a:r>
              <a:rPr lang="ru-RU" sz="3600" b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салгыттар</a:t>
            </a:r>
            <a:r>
              <a:rPr lang="ru-RU" sz="3600" b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2286016"/>
          </a:xfrm>
        </p:spPr>
        <p:txBody>
          <a:bodyPr>
            <a:normAutofit/>
          </a:bodyPr>
          <a:lstStyle/>
          <a:p>
            <a:pPr lvl="0"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Лама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башкыларнын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хурээ-хиитке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ажыглап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чораан херекселдери:</a:t>
            </a:r>
            <a:br>
              <a:rPr lang="ru-RU" sz="36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44" y="1643050"/>
            <a:ext cx="8786874" cy="47863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600" b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Кандан</a:t>
            </a:r>
            <a:r>
              <a:rPr lang="ru-RU" sz="3600" b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бушкуур</a:t>
            </a:r>
            <a:r>
              <a:rPr lang="ru-RU" sz="3600" b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бурээ</a:t>
            </a:r>
            <a:r>
              <a:rPr lang="ru-RU" sz="3600" b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конга</a:t>
            </a:r>
            <a:r>
              <a:rPr lang="ru-RU" sz="3600" b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дамбыра</a:t>
            </a:r>
            <a:r>
              <a:rPr lang="ru-RU" sz="3600" b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шан</a:t>
            </a:r>
            <a:r>
              <a:rPr lang="ru-RU" sz="3600" b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кенгирге</a:t>
            </a:r>
            <a:r>
              <a:rPr lang="ru-RU" sz="3600" b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дуудорум</a:t>
            </a:r>
            <a:r>
              <a:rPr lang="ru-RU" sz="3600" b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ганди</a:t>
            </a:r>
            <a:r>
              <a:rPr lang="ru-RU" sz="3600" b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endParaRPr lang="ru-RU" sz="3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42844" y="1142984"/>
            <a:ext cx="8858312" cy="500066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1382486"/>
            <a:ext cx="8429684" cy="4547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Бо-ла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бугу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хамнарнын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болгаш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ламаларнын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lang="ru-RU" sz="2800" b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ѳ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гжум херексели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кылдыр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ажыглап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чораан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херекселдерин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кидис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ѳ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гге ажыглавайн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чораан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Тыва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ундезин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хогжум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херекселдери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болур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игил,бызаанчы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чадаган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дээш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оон-даа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ѳ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ске х</a:t>
            </a:r>
            <a:r>
              <a:rPr lang="ru-RU" sz="2800" b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ѳ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гжум херекселдерин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кидис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ѳ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гге ойнап-даа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ѳѳ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редип-даа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база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боттары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чазап,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кылып-даа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чораан 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2000240"/>
            <a:ext cx="8786874" cy="42862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Кидис</a:t>
            </a:r>
            <a:r>
              <a:rPr lang="ru-RU" sz="2800" b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ѳгге хѳгжум </a:t>
            </a:r>
            <a:r>
              <a:rPr lang="ru-RU" sz="2800" b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херекселдери </a:t>
            </a:r>
            <a:r>
              <a:rPr lang="ru-RU" sz="2800" b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кылдыр</a:t>
            </a:r>
            <a:r>
              <a:rPr lang="ru-RU" sz="2800" b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ажыглап</a:t>
            </a:r>
            <a:r>
              <a:rPr lang="ru-RU" sz="2800" b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чораан </a:t>
            </a:r>
            <a:r>
              <a:rPr lang="ru-RU" sz="2800" b="1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чуулдер</a:t>
            </a:r>
            <a:r>
              <a:rPr lang="ru-RU" sz="2800" b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8802"/>
            <a:ext cx="9144000" cy="460343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lnSpc>
                <a:spcPct val="150000"/>
              </a:lnSpc>
              <a:buNone/>
            </a:pP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Ундезин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хѳгжум херекселдеринден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ангыда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ѳгге ажыглап</a:t>
            </a:r>
            <a:endParaRPr lang="ru-RU" sz="2800" dirty="0">
              <a:solidFill>
                <a:srgbClr val="0070C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чораан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хѳгжум херекселдеринге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аялга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ундуруп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ойнаарынга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дузаламчы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каасталга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кылдыр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ажыглап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чораан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чуулдер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b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мургу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хомус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кымчы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сырга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дерги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чавага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бѳѳшкун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дизип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каан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ѳѳктер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хирилээ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мыйыс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хылызын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дыргак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чараш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даштар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дуюглар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шынгырааш,хапчык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эдирээ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50000"/>
              </a:lnSpc>
              <a:buNone/>
            </a:pP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шай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согаажы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аъттын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дериг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херексели-эзенги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чуген-чулар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улуг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бичии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кажыктар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дазыл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аяк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чес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тавак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ыяш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шопулак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</a:t>
            </a:r>
            <a:br>
              <a:rPr lang="ru-RU" sz="2800" dirty="0">
                <a:solidFill>
                  <a:srgbClr val="0070C0"/>
                </a:solidFill>
              </a:rPr>
            </a:br>
            <a:endParaRPr lang="ru-RU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1466</TotalTime>
  <Words>1938</Words>
  <Application>Microsoft Office PowerPoint</Application>
  <PresentationFormat>Экран (4:3)</PresentationFormat>
  <Paragraphs>102</Paragraphs>
  <Slides>39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6" baseType="lpstr">
      <vt:lpstr>Arial</vt:lpstr>
      <vt:lpstr>Book Antiqua</vt:lpstr>
      <vt:lpstr>Calibri</vt:lpstr>
      <vt:lpstr>Constantia</vt:lpstr>
      <vt:lpstr>Times New Roman</vt:lpstr>
      <vt:lpstr>Wingdings 2</vt:lpstr>
      <vt:lpstr>Поток</vt:lpstr>
      <vt:lpstr>Чадаананын уругларнын  уран –чуул  школазы. Тыва хѳгжум салбыры. 2023 г</vt:lpstr>
      <vt:lpstr>Презентация PowerPoint</vt:lpstr>
      <vt:lpstr>Презентация PowerPoint</vt:lpstr>
      <vt:lpstr>Презентация PowerPoint</vt:lpstr>
      <vt:lpstr>Тыва ундезин хѳгжум херекселдери биле  кыска таныштырылга.</vt:lpstr>
      <vt:lpstr>Хамнарнын ажыглап чораан  хогжум херекселдери: </vt:lpstr>
      <vt:lpstr>Лама башкыларнын хурээ-хиитке ажыглап чораан херекселдери: </vt:lpstr>
      <vt:lpstr>Презентация PowerPoint</vt:lpstr>
      <vt:lpstr>Кидис ѳгге хѳгжум херекселдери кылдыр ажыглап чораан чуулдер: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Ундезин Тыва хѳгжум херекселдери биле аялга ойнаарынга кады  ритимниг каасталга кылдыр ажыглаар чуулдер. </vt:lpstr>
      <vt:lpstr>Презентация PowerPoint</vt:lpstr>
      <vt:lpstr>Презентация PowerPoint</vt:lpstr>
      <vt:lpstr>Презентация PowerPoint</vt:lpstr>
      <vt:lpstr>Ритимниг уделгени  аялга аайы- биле ойнаарынга ажыглаарга эптиг чуулдер: </vt:lpstr>
      <vt:lpstr>Хомус.</vt:lpstr>
      <vt:lpstr>Янзы буру ыяш аймаандан боттары хомусту  чогаадып, кылып ойнап чораанар.Оон ынай дая, сѳѳскен, тал, хараган дээш холга тутунган-на чуулдерден дурген болгаш белени- биле кыла шаап алгаш ойнай бээр, кижи бурузунге кылып-даа, ойнап-даа шыдаар аргазы бар хѳѳгжум бооп турган.  </vt:lpstr>
      <vt:lpstr>Янзы буру ыяш аймаандан боттары хомусту  чогаадып, кылып ойнап чораанар.Оон ынай дая, сѳѳскен, тал, хараган дээш холга тутунган-на чуулдерден дурген болгаш белени- биле кыла шаап алгаш ойнай бээр, кижи бурузунге кылып-даа ойнап-даа шыдаар аргазы бар хѳѳгжум бооп турган.  </vt:lpstr>
      <vt:lpstr>Презентация PowerPoint</vt:lpstr>
      <vt:lpstr> Ритмнер соктап тургаш сѳстерни адап ѳѳредиирге, уруглар чаа состерни дурген адап оорениир, сактып алыры эки болур деп санап чораан, ынчангаш уругларны чугаа-домаа чечен-мерген болзун дээш хогжумнуг аас-чогаалды ажыглап чорааны онзагай , ажыктыг чораан. </vt:lpstr>
      <vt:lpstr>Презентация PowerPoint</vt:lpstr>
      <vt:lpstr>Айтырыглар.</vt:lpstr>
      <vt:lpstr>Игил-тос эртиневис бирээзи болзунам!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Кичээнгейлиг дыннаанынар дээш четтирдим!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setepaa2003@outlook.com</cp:lastModifiedBy>
  <cp:revision>320</cp:revision>
  <dcterms:modified xsi:type="dcterms:W3CDTF">2025-04-07T08:38:44Z</dcterms:modified>
</cp:coreProperties>
</file>